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7"/>
  </p:notesMasterIdLst>
  <p:sldIdLst>
    <p:sldId id="257" r:id="rId2"/>
    <p:sldId id="259" r:id="rId3"/>
    <p:sldId id="262" r:id="rId4"/>
    <p:sldId id="261" r:id="rId5"/>
    <p:sldId id="258" r:id="rId6"/>
    <p:sldId id="265" r:id="rId7"/>
    <p:sldId id="290" r:id="rId8"/>
    <p:sldId id="271" r:id="rId9"/>
    <p:sldId id="263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1" r:id="rId19"/>
    <p:sldId id="264" r:id="rId20"/>
    <p:sldId id="277" r:id="rId21"/>
    <p:sldId id="274" r:id="rId22"/>
    <p:sldId id="280" r:id="rId23"/>
    <p:sldId id="278" r:id="rId24"/>
    <p:sldId id="279" r:id="rId25"/>
    <p:sldId id="281" r:id="rId26"/>
    <p:sldId id="273" r:id="rId27"/>
    <p:sldId id="266" r:id="rId28"/>
    <p:sldId id="267" r:id="rId29"/>
    <p:sldId id="268" r:id="rId30"/>
    <p:sldId id="270" r:id="rId31"/>
    <p:sldId id="276" r:id="rId32"/>
    <p:sldId id="260" r:id="rId33"/>
    <p:sldId id="272" r:id="rId34"/>
    <p:sldId id="269" r:id="rId35"/>
    <p:sldId id="275" r:id="rId36"/>
  </p:sldIdLst>
  <p:sldSz cx="24387175" cy="13716000"/>
  <p:notesSz cx="6858000" cy="9144000"/>
  <p:embeddedFontLst>
    <p:embeddedFont>
      <p:font typeface="Shippori Mincho" panose="02010600030101010101" charset="-128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rmorant Garamond" panose="00000500000000000000" pitchFamily="2" charset="0"/>
      <p:regular r:id="rId43"/>
      <p:bold r:id="rId44"/>
      <p:italic r:id="rId45"/>
      <p:boldItalic r:id="rId46"/>
    </p:embeddedFont>
    <p:embeddedFont>
      <p:font typeface="Manrope" panose="02010600030101010101" charset="0"/>
      <p:regular r:id="rId47"/>
      <p:bold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3" userDrawn="1">
          <p15:clr>
            <a:srgbClr val="A4A3A4"/>
          </p15:clr>
        </p15:guide>
        <p15:guide id="2" pos="7681" userDrawn="1">
          <p15:clr>
            <a:srgbClr val="A4A3A4"/>
          </p15:clr>
        </p15:guide>
        <p15:guide id="3" pos="310" userDrawn="1">
          <p15:clr>
            <a:srgbClr val="A4A3A4"/>
          </p15:clr>
        </p15:guide>
        <p15:guide id="4" orient="horz" pos="306" userDrawn="1">
          <p15:clr>
            <a:srgbClr val="A4A3A4"/>
          </p15:clr>
        </p15:guide>
        <p15:guide id="8" orient="horz" pos="8312" userDrawn="1">
          <p15:clr>
            <a:srgbClr val="A4A3A4"/>
          </p15:clr>
        </p15:guide>
        <p15:guide id="9" pos="150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514A"/>
    <a:srgbClr val="E5DCD8"/>
    <a:srgbClr val="49302C"/>
    <a:srgbClr val="D6C1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2" d="100"/>
          <a:sy n="52" d="100"/>
        </p:scale>
        <p:origin x="114" y="312"/>
      </p:cViewPr>
      <p:guideLst>
        <p:guide orient="horz" pos="4343"/>
        <p:guide pos="7681"/>
        <p:guide pos="310"/>
        <p:guide orient="horz" pos="306"/>
        <p:guide orient="horz" pos="8312"/>
        <p:guide pos="150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C07FA-A334-4076-AE24-0917C36FDDC9}" type="datetimeFigureOut">
              <a:rPr lang="en-ID" smtClean="0"/>
              <a:t>4/25/2021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4E5EC-F571-49A0-84CE-D4AADB8733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766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4E5EC-F571-49A0-84CE-D4AADB8733D9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931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88F0B17-0C2D-474E-9620-60161C77ED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355042" y="1221092"/>
            <a:ext cx="8431200" cy="11170800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0">
                <a:solidFill>
                  <a:srgbClr val="D6C1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922D273-3E4B-46B5-BE91-3BC8EF0B4C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21922" y="1620950"/>
            <a:ext cx="4616194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359112F-85B7-4182-8948-84C18C3C95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33131" y="10119450"/>
            <a:ext cx="58824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65771EA-ECB5-42C6-ADF3-5931542768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21922" y="7345756"/>
            <a:ext cx="3600000" cy="507600"/>
          </a:xfrm>
        </p:spPr>
        <p:txBody>
          <a:bodyPr>
            <a:noAutofit/>
          </a:bodyPr>
          <a:lstStyle>
            <a:lvl1pPr marL="342900" indent="-342900" algn="l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336DB1E-30D4-47AF-AC13-F0D6CE12418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55134" y="7345756"/>
            <a:ext cx="3600000" cy="507600"/>
          </a:xfrm>
        </p:spPr>
        <p:txBody>
          <a:bodyPr>
            <a:noAutofit/>
          </a:bodyPr>
          <a:lstStyle>
            <a:lvl1pPr marL="342900" indent="-342900" algn="l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15A29EF-BD70-4B1C-91E4-CED60D73A5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21923" y="8555060"/>
            <a:ext cx="5709600" cy="14148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B9A017B-93BA-4932-9110-0983DFA492D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59675" y="8749582"/>
            <a:ext cx="2030400" cy="504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E4CD44A5-3D15-4FC6-A3D0-123D96DF91A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659675" y="9775898"/>
            <a:ext cx="2030400" cy="504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A806B01-1865-4351-A8B1-7F2A90DCB3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659675" y="10824690"/>
            <a:ext cx="2030400" cy="504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020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E68F7B-B9B8-4548-8452-78F49108CC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8390" y="7827070"/>
            <a:ext cx="22250395" cy="5888930"/>
          </a:xfrm>
          <a:custGeom>
            <a:avLst/>
            <a:gdLst>
              <a:gd name="connsiteX0" fmla="*/ 0 w 22250395"/>
              <a:gd name="connsiteY0" fmla="*/ 0 h 5888930"/>
              <a:gd name="connsiteX1" fmla="*/ 22250395 w 22250395"/>
              <a:gd name="connsiteY1" fmla="*/ 0 h 5888930"/>
              <a:gd name="connsiteX2" fmla="*/ 22250395 w 22250395"/>
              <a:gd name="connsiteY2" fmla="*/ 5888930 h 5888930"/>
              <a:gd name="connsiteX3" fmla="*/ 0 w 22250395"/>
              <a:gd name="connsiteY3" fmla="*/ 5888930 h 588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0395" h="5888930">
                <a:moveTo>
                  <a:pt x="0" y="0"/>
                </a:moveTo>
                <a:lnTo>
                  <a:pt x="22250395" y="0"/>
                </a:lnTo>
                <a:lnTo>
                  <a:pt x="22250395" y="5888930"/>
                </a:lnTo>
                <a:lnTo>
                  <a:pt x="0" y="58889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0550C93-4394-4DAE-8641-A8D240EE3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93587" y="1773309"/>
            <a:ext cx="3600000" cy="507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7E75DB2-9CF4-46BB-A518-8F33AD4156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01068" y="2671329"/>
            <a:ext cx="10983600" cy="1940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12E6C2B-014F-4556-9DF6-0D7656E441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224195" y="8072937"/>
            <a:ext cx="5288400" cy="16344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D3ABB07-5416-41BA-A6F9-4AB09725CE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224195" y="7082937"/>
            <a:ext cx="5288400" cy="990000"/>
          </a:xfrm>
          <a:noFill/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</a:t>
            </a:r>
            <a:endParaRPr lang="en-ID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E76B55-53AA-462A-BFFE-367B9AE3B3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49387" y="7082937"/>
            <a:ext cx="5288400" cy="990000"/>
          </a:xfrm>
          <a:noFill/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</a:t>
            </a:r>
            <a:endParaRPr lang="en-ID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3138B53-8D9E-47FA-B5D0-D8533892EE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4580" y="7082937"/>
            <a:ext cx="5288400" cy="990000"/>
          </a:xfrm>
          <a:noFill/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</a:t>
            </a:r>
            <a:endParaRPr lang="en-ID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593BFF0-4A1A-4E94-92E5-1BD683036F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9387" y="8072937"/>
            <a:ext cx="5288400" cy="16344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84681D4-DA7C-4CEF-A164-D3F705629F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74580" y="8072937"/>
            <a:ext cx="5288400" cy="16344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21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6381EA3-A9BD-48E2-9772-CA921316B6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449998" y="5865724"/>
            <a:ext cx="4218840" cy="5800905"/>
          </a:xfrm>
          <a:custGeom>
            <a:avLst/>
            <a:gdLst>
              <a:gd name="connsiteX0" fmla="*/ 0 w 4218840"/>
              <a:gd name="connsiteY0" fmla="*/ 0 h 5800905"/>
              <a:gd name="connsiteX1" fmla="*/ 4218840 w 4218840"/>
              <a:gd name="connsiteY1" fmla="*/ 0 h 5800905"/>
              <a:gd name="connsiteX2" fmla="*/ 4218840 w 4218840"/>
              <a:gd name="connsiteY2" fmla="*/ 5800905 h 5800905"/>
              <a:gd name="connsiteX3" fmla="*/ 0 w 4218840"/>
              <a:gd name="connsiteY3" fmla="*/ 5800905 h 580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840" h="5800905">
                <a:moveTo>
                  <a:pt x="0" y="0"/>
                </a:moveTo>
                <a:lnTo>
                  <a:pt x="4218840" y="0"/>
                </a:lnTo>
                <a:lnTo>
                  <a:pt x="4218840" y="5800905"/>
                </a:lnTo>
                <a:lnTo>
                  <a:pt x="0" y="580090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146F883-7CFA-4045-9CC2-15C05B3D65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89849" y="6818132"/>
            <a:ext cx="4218839" cy="5800906"/>
          </a:xfrm>
          <a:custGeom>
            <a:avLst/>
            <a:gdLst>
              <a:gd name="connsiteX0" fmla="*/ 0 w 4218839"/>
              <a:gd name="connsiteY0" fmla="*/ 0 h 5800906"/>
              <a:gd name="connsiteX1" fmla="*/ 4218839 w 4218839"/>
              <a:gd name="connsiteY1" fmla="*/ 0 h 5800906"/>
              <a:gd name="connsiteX2" fmla="*/ 4218839 w 4218839"/>
              <a:gd name="connsiteY2" fmla="*/ 5800906 h 5800906"/>
              <a:gd name="connsiteX3" fmla="*/ 0 w 4218839"/>
              <a:gd name="connsiteY3" fmla="*/ 5800906 h 580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839" h="5800906">
                <a:moveTo>
                  <a:pt x="0" y="0"/>
                </a:moveTo>
                <a:lnTo>
                  <a:pt x="4218839" y="0"/>
                </a:lnTo>
                <a:lnTo>
                  <a:pt x="4218839" y="5800906"/>
                </a:lnTo>
                <a:lnTo>
                  <a:pt x="0" y="580090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5D8DFB-B4D8-4C64-989A-19699F23B9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240428" y="2965269"/>
            <a:ext cx="4218840" cy="5800906"/>
          </a:xfrm>
          <a:custGeom>
            <a:avLst/>
            <a:gdLst>
              <a:gd name="connsiteX0" fmla="*/ 0 w 4218840"/>
              <a:gd name="connsiteY0" fmla="*/ 0 h 5800906"/>
              <a:gd name="connsiteX1" fmla="*/ 4218840 w 4218840"/>
              <a:gd name="connsiteY1" fmla="*/ 0 h 5800906"/>
              <a:gd name="connsiteX2" fmla="*/ 4218840 w 4218840"/>
              <a:gd name="connsiteY2" fmla="*/ 5800906 h 5800906"/>
              <a:gd name="connsiteX3" fmla="*/ 0 w 4218840"/>
              <a:gd name="connsiteY3" fmla="*/ 5800906 h 580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840" h="5800906">
                <a:moveTo>
                  <a:pt x="0" y="0"/>
                </a:moveTo>
                <a:lnTo>
                  <a:pt x="4218840" y="0"/>
                </a:lnTo>
                <a:lnTo>
                  <a:pt x="4218840" y="5800906"/>
                </a:lnTo>
                <a:lnTo>
                  <a:pt x="0" y="580090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06BA298-2FB5-4CCC-9B84-28393FCA6D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18337" y="2141538"/>
            <a:ext cx="4218840" cy="5800906"/>
          </a:xfrm>
          <a:custGeom>
            <a:avLst/>
            <a:gdLst>
              <a:gd name="connsiteX0" fmla="*/ 0 w 4218840"/>
              <a:gd name="connsiteY0" fmla="*/ 0 h 5800906"/>
              <a:gd name="connsiteX1" fmla="*/ 4218840 w 4218840"/>
              <a:gd name="connsiteY1" fmla="*/ 0 h 5800906"/>
              <a:gd name="connsiteX2" fmla="*/ 4218840 w 4218840"/>
              <a:gd name="connsiteY2" fmla="*/ 5800906 h 5800906"/>
              <a:gd name="connsiteX3" fmla="*/ 0 w 4218840"/>
              <a:gd name="connsiteY3" fmla="*/ 5800906 h 580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840" h="5800906">
                <a:moveTo>
                  <a:pt x="0" y="0"/>
                </a:moveTo>
                <a:lnTo>
                  <a:pt x="4218840" y="0"/>
                </a:lnTo>
                <a:lnTo>
                  <a:pt x="4218840" y="5800906"/>
                </a:lnTo>
                <a:lnTo>
                  <a:pt x="0" y="580090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40420EA-5441-44B0-9F89-624EFA6D82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167912" y="3912654"/>
            <a:ext cx="8838000" cy="1350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931FF30-190C-415F-B65D-75749A7525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254475" y="10263417"/>
            <a:ext cx="54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3688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06B4E8B-70A4-47E2-BE9A-4ED177EDD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916494" y="4986340"/>
            <a:ext cx="8365783" cy="5800905"/>
          </a:xfrm>
          <a:custGeom>
            <a:avLst/>
            <a:gdLst>
              <a:gd name="connsiteX0" fmla="*/ 0 w 8365783"/>
              <a:gd name="connsiteY0" fmla="*/ 0 h 5800905"/>
              <a:gd name="connsiteX1" fmla="*/ 8365783 w 8365783"/>
              <a:gd name="connsiteY1" fmla="*/ 0 h 5800905"/>
              <a:gd name="connsiteX2" fmla="*/ 8365783 w 8365783"/>
              <a:gd name="connsiteY2" fmla="*/ 5800905 h 5800905"/>
              <a:gd name="connsiteX3" fmla="*/ 0 w 8365783"/>
              <a:gd name="connsiteY3" fmla="*/ 5800905 h 580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5783" h="5800905">
                <a:moveTo>
                  <a:pt x="0" y="0"/>
                </a:moveTo>
                <a:lnTo>
                  <a:pt x="8365783" y="0"/>
                </a:lnTo>
                <a:lnTo>
                  <a:pt x="8365783" y="5800905"/>
                </a:lnTo>
                <a:lnTo>
                  <a:pt x="0" y="580090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803DDFC-F189-4558-88F1-061CADC2D3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93587" y="2141538"/>
            <a:ext cx="4218840" cy="4219200"/>
          </a:xfrm>
          <a:custGeom>
            <a:avLst/>
            <a:gdLst>
              <a:gd name="connsiteX0" fmla="*/ 0 w 4218840"/>
              <a:gd name="connsiteY0" fmla="*/ 0 h 4219200"/>
              <a:gd name="connsiteX1" fmla="*/ 4218840 w 4218840"/>
              <a:gd name="connsiteY1" fmla="*/ 0 h 4219200"/>
              <a:gd name="connsiteX2" fmla="*/ 4218840 w 4218840"/>
              <a:gd name="connsiteY2" fmla="*/ 4219200 h 4219200"/>
              <a:gd name="connsiteX3" fmla="*/ 0 w 4218840"/>
              <a:gd name="connsiteY3" fmla="*/ 4219200 h 4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840" h="4219200">
                <a:moveTo>
                  <a:pt x="0" y="0"/>
                </a:moveTo>
                <a:lnTo>
                  <a:pt x="4218840" y="0"/>
                </a:lnTo>
                <a:lnTo>
                  <a:pt x="4218840" y="4219200"/>
                </a:lnTo>
                <a:lnTo>
                  <a:pt x="0" y="42192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EF4ACBD-EE8C-4B9B-A0A5-16E70BF73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0301" y="5952946"/>
            <a:ext cx="4218840" cy="5800905"/>
          </a:xfrm>
          <a:custGeom>
            <a:avLst/>
            <a:gdLst>
              <a:gd name="connsiteX0" fmla="*/ 0 w 4218840"/>
              <a:gd name="connsiteY0" fmla="*/ 0 h 5800905"/>
              <a:gd name="connsiteX1" fmla="*/ 4218840 w 4218840"/>
              <a:gd name="connsiteY1" fmla="*/ 0 h 5800905"/>
              <a:gd name="connsiteX2" fmla="*/ 4218840 w 4218840"/>
              <a:gd name="connsiteY2" fmla="*/ 5800905 h 5800905"/>
              <a:gd name="connsiteX3" fmla="*/ 0 w 4218840"/>
              <a:gd name="connsiteY3" fmla="*/ 5800905 h 580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840" h="5800905">
                <a:moveTo>
                  <a:pt x="0" y="0"/>
                </a:moveTo>
                <a:lnTo>
                  <a:pt x="4218840" y="0"/>
                </a:lnTo>
                <a:lnTo>
                  <a:pt x="4218840" y="5800905"/>
                </a:lnTo>
                <a:lnTo>
                  <a:pt x="0" y="580090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1141C72-A56A-429E-AD5F-5D34B82459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06873" y="1620724"/>
            <a:ext cx="8838000" cy="1350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1DEABC0-BE09-47F4-BEC1-BD625BA3A3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06873" y="3391302"/>
            <a:ext cx="54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0F25481-3805-4DB5-B909-4CCF0ED9B3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00650" y="8036197"/>
            <a:ext cx="48852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869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B0192EC-5D2A-4081-A4DC-E5921ECA23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-378701" y="10855294"/>
            <a:ext cx="22957416" cy="37872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0">
                <a:solidFill>
                  <a:srgbClr val="D6C1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2AF877D-8265-41A0-8678-C7BB7CE306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2031" y="7142988"/>
            <a:ext cx="6816114" cy="4124483"/>
          </a:xfrm>
          <a:custGeom>
            <a:avLst/>
            <a:gdLst>
              <a:gd name="connsiteX0" fmla="*/ 0 w 6816114"/>
              <a:gd name="connsiteY0" fmla="*/ 0 h 4124483"/>
              <a:gd name="connsiteX1" fmla="*/ 6816114 w 6816114"/>
              <a:gd name="connsiteY1" fmla="*/ 0 h 4124483"/>
              <a:gd name="connsiteX2" fmla="*/ 6816114 w 6816114"/>
              <a:gd name="connsiteY2" fmla="*/ 4124483 h 4124483"/>
              <a:gd name="connsiteX3" fmla="*/ 0 w 6816114"/>
              <a:gd name="connsiteY3" fmla="*/ 4124483 h 412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114" h="4124483">
                <a:moveTo>
                  <a:pt x="0" y="0"/>
                </a:moveTo>
                <a:lnTo>
                  <a:pt x="6816114" y="0"/>
                </a:lnTo>
                <a:lnTo>
                  <a:pt x="6816114" y="4124483"/>
                </a:lnTo>
                <a:lnTo>
                  <a:pt x="0" y="412448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1348BCC-8C37-41C0-9DBA-899C8638AE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72032" y="2448531"/>
            <a:ext cx="3672211" cy="4349289"/>
          </a:xfrm>
          <a:custGeom>
            <a:avLst/>
            <a:gdLst>
              <a:gd name="connsiteX0" fmla="*/ 0 w 3672211"/>
              <a:gd name="connsiteY0" fmla="*/ 0 h 4349289"/>
              <a:gd name="connsiteX1" fmla="*/ 3672211 w 3672211"/>
              <a:gd name="connsiteY1" fmla="*/ 0 h 4349289"/>
              <a:gd name="connsiteX2" fmla="*/ 3672211 w 3672211"/>
              <a:gd name="connsiteY2" fmla="*/ 4349289 h 4349289"/>
              <a:gd name="connsiteX3" fmla="*/ 0 w 3672211"/>
              <a:gd name="connsiteY3" fmla="*/ 4349289 h 434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211" h="4349289">
                <a:moveTo>
                  <a:pt x="0" y="0"/>
                </a:moveTo>
                <a:lnTo>
                  <a:pt x="3672211" y="0"/>
                </a:lnTo>
                <a:lnTo>
                  <a:pt x="3672211" y="4349289"/>
                </a:lnTo>
                <a:lnTo>
                  <a:pt x="0" y="434928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EF9CE16-4CD5-4CE8-905C-8BB024AE54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342886" y="7142988"/>
            <a:ext cx="3178828" cy="4124483"/>
          </a:xfrm>
          <a:custGeom>
            <a:avLst/>
            <a:gdLst>
              <a:gd name="connsiteX0" fmla="*/ 0 w 3178828"/>
              <a:gd name="connsiteY0" fmla="*/ 0 h 4124483"/>
              <a:gd name="connsiteX1" fmla="*/ 3178828 w 3178828"/>
              <a:gd name="connsiteY1" fmla="*/ 0 h 4124483"/>
              <a:gd name="connsiteX2" fmla="*/ 3178828 w 3178828"/>
              <a:gd name="connsiteY2" fmla="*/ 4124483 h 4124483"/>
              <a:gd name="connsiteX3" fmla="*/ 0 w 3178828"/>
              <a:gd name="connsiteY3" fmla="*/ 4124483 h 412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8828" h="4124483">
                <a:moveTo>
                  <a:pt x="0" y="0"/>
                </a:moveTo>
                <a:lnTo>
                  <a:pt x="3178828" y="0"/>
                </a:lnTo>
                <a:lnTo>
                  <a:pt x="3178828" y="4124483"/>
                </a:lnTo>
                <a:lnTo>
                  <a:pt x="0" y="412448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AFA0BD6-10F8-42C7-8B9C-EC908E49B4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89412" y="2448531"/>
            <a:ext cx="7136939" cy="4349289"/>
          </a:xfrm>
          <a:custGeom>
            <a:avLst/>
            <a:gdLst>
              <a:gd name="connsiteX0" fmla="*/ 0 w 7136939"/>
              <a:gd name="connsiteY0" fmla="*/ 0 h 4349289"/>
              <a:gd name="connsiteX1" fmla="*/ 7136939 w 7136939"/>
              <a:gd name="connsiteY1" fmla="*/ 0 h 4349289"/>
              <a:gd name="connsiteX2" fmla="*/ 7136939 w 7136939"/>
              <a:gd name="connsiteY2" fmla="*/ 4349289 h 4349289"/>
              <a:gd name="connsiteX3" fmla="*/ 0 w 7136939"/>
              <a:gd name="connsiteY3" fmla="*/ 4349289 h 434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36939" h="4349289">
                <a:moveTo>
                  <a:pt x="0" y="0"/>
                </a:moveTo>
                <a:lnTo>
                  <a:pt x="7136939" y="0"/>
                </a:lnTo>
                <a:lnTo>
                  <a:pt x="7136939" y="4349289"/>
                </a:lnTo>
                <a:lnTo>
                  <a:pt x="0" y="434928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BEC98DC-4EAF-4B57-A57C-0F42AFE171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876456" y="7142988"/>
            <a:ext cx="4510656" cy="4124483"/>
          </a:xfrm>
          <a:custGeom>
            <a:avLst/>
            <a:gdLst>
              <a:gd name="connsiteX0" fmla="*/ 0 w 4510656"/>
              <a:gd name="connsiteY0" fmla="*/ 0 h 4124483"/>
              <a:gd name="connsiteX1" fmla="*/ 4510656 w 4510656"/>
              <a:gd name="connsiteY1" fmla="*/ 0 h 4124483"/>
              <a:gd name="connsiteX2" fmla="*/ 4510656 w 4510656"/>
              <a:gd name="connsiteY2" fmla="*/ 4124483 h 4124483"/>
              <a:gd name="connsiteX3" fmla="*/ 0 w 4510656"/>
              <a:gd name="connsiteY3" fmla="*/ 4124483 h 412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0656" h="4124483">
                <a:moveTo>
                  <a:pt x="0" y="0"/>
                </a:moveTo>
                <a:lnTo>
                  <a:pt x="4510656" y="0"/>
                </a:lnTo>
                <a:lnTo>
                  <a:pt x="4510656" y="4124483"/>
                </a:lnTo>
                <a:lnTo>
                  <a:pt x="0" y="412448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C0CA8CC-AC59-4522-9D23-295BF074776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691816" y="2448531"/>
            <a:ext cx="3695360" cy="4349289"/>
          </a:xfrm>
          <a:custGeom>
            <a:avLst/>
            <a:gdLst>
              <a:gd name="connsiteX0" fmla="*/ 0 w 3695360"/>
              <a:gd name="connsiteY0" fmla="*/ 0 h 4349289"/>
              <a:gd name="connsiteX1" fmla="*/ 3695360 w 3695360"/>
              <a:gd name="connsiteY1" fmla="*/ 0 h 4349289"/>
              <a:gd name="connsiteX2" fmla="*/ 3695360 w 3695360"/>
              <a:gd name="connsiteY2" fmla="*/ 4349289 h 4349289"/>
              <a:gd name="connsiteX3" fmla="*/ 0 w 3695360"/>
              <a:gd name="connsiteY3" fmla="*/ 4349289 h 434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5360" h="4349289">
                <a:moveTo>
                  <a:pt x="0" y="0"/>
                </a:moveTo>
                <a:lnTo>
                  <a:pt x="3695360" y="0"/>
                </a:lnTo>
                <a:lnTo>
                  <a:pt x="3695360" y="4349289"/>
                </a:lnTo>
                <a:lnTo>
                  <a:pt x="0" y="434928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94904B5-C54C-46A8-9D4A-A1B04E0785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93730" y="3916331"/>
            <a:ext cx="8838000" cy="1350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B08B035-0C17-463A-9465-29CC3F5690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11809" y="5688345"/>
            <a:ext cx="54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9108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337BE9-6CFA-40C6-A201-BDB6A7042E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297284" y="8248138"/>
            <a:ext cx="7689591" cy="3019332"/>
          </a:xfrm>
          <a:custGeom>
            <a:avLst/>
            <a:gdLst>
              <a:gd name="connsiteX0" fmla="*/ 0 w 7689591"/>
              <a:gd name="connsiteY0" fmla="*/ 0 h 3019332"/>
              <a:gd name="connsiteX1" fmla="*/ 7689591 w 7689591"/>
              <a:gd name="connsiteY1" fmla="*/ 0 h 3019332"/>
              <a:gd name="connsiteX2" fmla="*/ 7689591 w 7689591"/>
              <a:gd name="connsiteY2" fmla="*/ 3019332 h 3019332"/>
              <a:gd name="connsiteX3" fmla="*/ 0 w 7689591"/>
              <a:gd name="connsiteY3" fmla="*/ 3019332 h 301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9591" h="3019332">
                <a:moveTo>
                  <a:pt x="0" y="0"/>
                </a:moveTo>
                <a:lnTo>
                  <a:pt x="7689591" y="0"/>
                </a:lnTo>
                <a:lnTo>
                  <a:pt x="7689591" y="3019332"/>
                </a:lnTo>
                <a:lnTo>
                  <a:pt x="0" y="301933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19285E5-CF17-4BE9-AC6A-820495C68C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314664" y="2448530"/>
            <a:ext cx="3672210" cy="5454440"/>
          </a:xfrm>
          <a:custGeom>
            <a:avLst/>
            <a:gdLst>
              <a:gd name="connsiteX0" fmla="*/ 0 w 3672210"/>
              <a:gd name="connsiteY0" fmla="*/ 0 h 5454440"/>
              <a:gd name="connsiteX1" fmla="*/ 3672210 w 3672210"/>
              <a:gd name="connsiteY1" fmla="*/ 0 h 5454440"/>
              <a:gd name="connsiteX2" fmla="*/ 3672210 w 3672210"/>
              <a:gd name="connsiteY2" fmla="*/ 5454440 h 5454440"/>
              <a:gd name="connsiteX3" fmla="*/ 0 w 3672210"/>
              <a:gd name="connsiteY3" fmla="*/ 5454440 h 545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210" h="5454440">
                <a:moveTo>
                  <a:pt x="0" y="0"/>
                </a:moveTo>
                <a:lnTo>
                  <a:pt x="3672210" y="0"/>
                </a:lnTo>
                <a:lnTo>
                  <a:pt x="3672210" y="5454440"/>
                </a:lnTo>
                <a:lnTo>
                  <a:pt x="0" y="5454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87D2E29-EEB1-4CC0-916F-C3D4288725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97284" y="2448530"/>
            <a:ext cx="3672211" cy="5454440"/>
          </a:xfrm>
          <a:custGeom>
            <a:avLst/>
            <a:gdLst>
              <a:gd name="connsiteX0" fmla="*/ 0 w 3672211"/>
              <a:gd name="connsiteY0" fmla="*/ 0 h 5454440"/>
              <a:gd name="connsiteX1" fmla="*/ 3672211 w 3672211"/>
              <a:gd name="connsiteY1" fmla="*/ 0 h 5454440"/>
              <a:gd name="connsiteX2" fmla="*/ 3672211 w 3672211"/>
              <a:gd name="connsiteY2" fmla="*/ 5454440 h 5454440"/>
              <a:gd name="connsiteX3" fmla="*/ 0 w 3672211"/>
              <a:gd name="connsiteY3" fmla="*/ 5454440 h 545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211" h="5454440">
                <a:moveTo>
                  <a:pt x="0" y="0"/>
                </a:moveTo>
                <a:lnTo>
                  <a:pt x="3672211" y="0"/>
                </a:lnTo>
                <a:lnTo>
                  <a:pt x="3672211" y="5454440"/>
                </a:lnTo>
                <a:lnTo>
                  <a:pt x="0" y="5454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1ECEFFD-1EB8-4CF5-9ADC-3F5AAF929A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72031" y="7142988"/>
            <a:ext cx="4780084" cy="4124483"/>
          </a:xfrm>
          <a:custGeom>
            <a:avLst/>
            <a:gdLst>
              <a:gd name="connsiteX0" fmla="*/ 0 w 4780084"/>
              <a:gd name="connsiteY0" fmla="*/ 0 h 4124483"/>
              <a:gd name="connsiteX1" fmla="*/ 4780084 w 4780084"/>
              <a:gd name="connsiteY1" fmla="*/ 0 h 4124483"/>
              <a:gd name="connsiteX2" fmla="*/ 4780084 w 4780084"/>
              <a:gd name="connsiteY2" fmla="*/ 4124483 h 4124483"/>
              <a:gd name="connsiteX3" fmla="*/ 0 w 4780084"/>
              <a:gd name="connsiteY3" fmla="*/ 4124483 h 412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084" h="4124483">
                <a:moveTo>
                  <a:pt x="0" y="0"/>
                </a:moveTo>
                <a:lnTo>
                  <a:pt x="4780084" y="0"/>
                </a:lnTo>
                <a:lnTo>
                  <a:pt x="4780084" y="4124483"/>
                </a:lnTo>
                <a:lnTo>
                  <a:pt x="0" y="412448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8959AF-88AB-4A3D-AB56-9C341456454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72031" y="2448531"/>
            <a:ext cx="4780084" cy="4349289"/>
          </a:xfrm>
          <a:custGeom>
            <a:avLst/>
            <a:gdLst>
              <a:gd name="connsiteX0" fmla="*/ 0 w 4780084"/>
              <a:gd name="connsiteY0" fmla="*/ 0 h 4349289"/>
              <a:gd name="connsiteX1" fmla="*/ 4780084 w 4780084"/>
              <a:gd name="connsiteY1" fmla="*/ 0 h 4349289"/>
              <a:gd name="connsiteX2" fmla="*/ 4780084 w 4780084"/>
              <a:gd name="connsiteY2" fmla="*/ 4349289 h 4349289"/>
              <a:gd name="connsiteX3" fmla="*/ 0 w 4780084"/>
              <a:gd name="connsiteY3" fmla="*/ 4349289 h 4349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084" h="4349289">
                <a:moveTo>
                  <a:pt x="0" y="0"/>
                </a:moveTo>
                <a:lnTo>
                  <a:pt x="4780084" y="0"/>
                </a:lnTo>
                <a:lnTo>
                  <a:pt x="4780084" y="4349289"/>
                </a:lnTo>
                <a:lnTo>
                  <a:pt x="0" y="434928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A2A46F1-A949-44C1-83CB-A32A2F9EC42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400302" y="8248138"/>
            <a:ext cx="6426563" cy="3019332"/>
          </a:xfrm>
          <a:custGeom>
            <a:avLst/>
            <a:gdLst>
              <a:gd name="connsiteX0" fmla="*/ 0 w 6426563"/>
              <a:gd name="connsiteY0" fmla="*/ 0 h 3019332"/>
              <a:gd name="connsiteX1" fmla="*/ 6426563 w 6426563"/>
              <a:gd name="connsiteY1" fmla="*/ 0 h 3019332"/>
              <a:gd name="connsiteX2" fmla="*/ 6426563 w 6426563"/>
              <a:gd name="connsiteY2" fmla="*/ 3019332 h 3019332"/>
              <a:gd name="connsiteX3" fmla="*/ 0 w 6426563"/>
              <a:gd name="connsiteY3" fmla="*/ 3019332 h 301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6563" h="3019332">
                <a:moveTo>
                  <a:pt x="0" y="0"/>
                </a:moveTo>
                <a:lnTo>
                  <a:pt x="6426563" y="0"/>
                </a:lnTo>
                <a:lnTo>
                  <a:pt x="6426563" y="3019332"/>
                </a:lnTo>
                <a:lnTo>
                  <a:pt x="0" y="301933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626FD91-48D3-44B2-88AB-411D1B888D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00302" y="2448530"/>
            <a:ext cx="6426563" cy="5454440"/>
          </a:xfrm>
          <a:custGeom>
            <a:avLst/>
            <a:gdLst>
              <a:gd name="connsiteX0" fmla="*/ 0 w 6426563"/>
              <a:gd name="connsiteY0" fmla="*/ 0 h 5454440"/>
              <a:gd name="connsiteX1" fmla="*/ 6426563 w 6426563"/>
              <a:gd name="connsiteY1" fmla="*/ 0 h 5454440"/>
              <a:gd name="connsiteX2" fmla="*/ 6426563 w 6426563"/>
              <a:gd name="connsiteY2" fmla="*/ 5454440 h 5454440"/>
              <a:gd name="connsiteX3" fmla="*/ 0 w 6426563"/>
              <a:gd name="connsiteY3" fmla="*/ 5454440 h 545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6563" h="5454440">
                <a:moveTo>
                  <a:pt x="0" y="0"/>
                </a:moveTo>
                <a:lnTo>
                  <a:pt x="6426563" y="0"/>
                </a:lnTo>
                <a:lnTo>
                  <a:pt x="6426563" y="5454440"/>
                </a:lnTo>
                <a:lnTo>
                  <a:pt x="0" y="5454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833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9E6F63D-FCAC-4D60-B29E-C552A8508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95820" y="3957547"/>
            <a:ext cx="4218841" cy="5800906"/>
          </a:xfrm>
          <a:custGeom>
            <a:avLst/>
            <a:gdLst>
              <a:gd name="connsiteX0" fmla="*/ 0 w 4218841"/>
              <a:gd name="connsiteY0" fmla="*/ 0 h 5800906"/>
              <a:gd name="connsiteX1" fmla="*/ 4218841 w 4218841"/>
              <a:gd name="connsiteY1" fmla="*/ 0 h 5800906"/>
              <a:gd name="connsiteX2" fmla="*/ 4218841 w 4218841"/>
              <a:gd name="connsiteY2" fmla="*/ 5800906 h 5800906"/>
              <a:gd name="connsiteX3" fmla="*/ 0 w 4218841"/>
              <a:gd name="connsiteY3" fmla="*/ 5800906 h 580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841" h="5800906">
                <a:moveTo>
                  <a:pt x="0" y="0"/>
                </a:moveTo>
                <a:lnTo>
                  <a:pt x="4218841" y="0"/>
                </a:lnTo>
                <a:lnTo>
                  <a:pt x="4218841" y="5800906"/>
                </a:lnTo>
                <a:lnTo>
                  <a:pt x="0" y="580090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6A91FE-A3D2-4488-BA2A-F00AEDADD1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36235" y="2141538"/>
            <a:ext cx="7023960" cy="9657948"/>
          </a:xfrm>
          <a:custGeom>
            <a:avLst/>
            <a:gdLst>
              <a:gd name="connsiteX0" fmla="*/ 0 w 7023960"/>
              <a:gd name="connsiteY0" fmla="*/ 0 h 9657948"/>
              <a:gd name="connsiteX1" fmla="*/ 7023960 w 7023960"/>
              <a:gd name="connsiteY1" fmla="*/ 0 h 9657948"/>
              <a:gd name="connsiteX2" fmla="*/ 7023960 w 7023960"/>
              <a:gd name="connsiteY2" fmla="*/ 9657948 h 9657948"/>
              <a:gd name="connsiteX3" fmla="*/ 0 w 7023960"/>
              <a:gd name="connsiteY3" fmla="*/ 9657948 h 965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3960" h="9657948">
                <a:moveTo>
                  <a:pt x="0" y="0"/>
                </a:moveTo>
                <a:lnTo>
                  <a:pt x="7023960" y="0"/>
                </a:lnTo>
                <a:lnTo>
                  <a:pt x="7023960" y="9657948"/>
                </a:lnTo>
                <a:lnTo>
                  <a:pt x="0" y="965794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010F1AE-C0DD-46DE-B32C-95DA3C420E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363691" y="5151597"/>
            <a:ext cx="8838000" cy="1350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869BC91-0354-44DD-BD10-846F7D99D5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381770" y="6923611"/>
            <a:ext cx="54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8053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77F3DBE-9449-4BD3-A9C6-B52B479D40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27936" y="6858001"/>
            <a:ext cx="4079175" cy="5761037"/>
          </a:xfrm>
          <a:custGeom>
            <a:avLst/>
            <a:gdLst>
              <a:gd name="connsiteX0" fmla="*/ 0 w 4079175"/>
              <a:gd name="connsiteY0" fmla="*/ 0 h 5761037"/>
              <a:gd name="connsiteX1" fmla="*/ 4079175 w 4079175"/>
              <a:gd name="connsiteY1" fmla="*/ 0 h 5761037"/>
              <a:gd name="connsiteX2" fmla="*/ 4079175 w 4079175"/>
              <a:gd name="connsiteY2" fmla="*/ 5761037 h 5761037"/>
              <a:gd name="connsiteX3" fmla="*/ 0 w 4079175"/>
              <a:gd name="connsiteY3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175" h="5761037">
                <a:moveTo>
                  <a:pt x="0" y="0"/>
                </a:moveTo>
                <a:lnTo>
                  <a:pt x="4079175" y="0"/>
                </a:lnTo>
                <a:lnTo>
                  <a:pt x="4079175" y="5761037"/>
                </a:lnTo>
                <a:lnTo>
                  <a:pt x="0" y="576103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7B0705-E11D-443B-99BB-39C59C23B7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81356" y="4818421"/>
            <a:ext cx="5424463" cy="7800617"/>
          </a:xfrm>
          <a:custGeom>
            <a:avLst/>
            <a:gdLst>
              <a:gd name="connsiteX0" fmla="*/ 0 w 5424463"/>
              <a:gd name="connsiteY0" fmla="*/ 0 h 7800617"/>
              <a:gd name="connsiteX1" fmla="*/ 5424463 w 5424463"/>
              <a:gd name="connsiteY1" fmla="*/ 0 h 7800617"/>
              <a:gd name="connsiteX2" fmla="*/ 5424463 w 5424463"/>
              <a:gd name="connsiteY2" fmla="*/ 7800617 h 7800617"/>
              <a:gd name="connsiteX3" fmla="*/ 0 w 5424463"/>
              <a:gd name="connsiteY3" fmla="*/ 7800617 h 7800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4463" h="7800617">
                <a:moveTo>
                  <a:pt x="0" y="0"/>
                </a:moveTo>
                <a:lnTo>
                  <a:pt x="5424463" y="0"/>
                </a:lnTo>
                <a:lnTo>
                  <a:pt x="5424463" y="7800617"/>
                </a:lnTo>
                <a:lnTo>
                  <a:pt x="0" y="780061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DE56A7A-0EB5-4CA8-8593-DC2E8BEB03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980064" y="2118133"/>
            <a:ext cx="7302213" cy="10500905"/>
          </a:xfrm>
          <a:custGeom>
            <a:avLst/>
            <a:gdLst>
              <a:gd name="connsiteX0" fmla="*/ 0 w 7302213"/>
              <a:gd name="connsiteY0" fmla="*/ 0 h 10500905"/>
              <a:gd name="connsiteX1" fmla="*/ 7302213 w 7302213"/>
              <a:gd name="connsiteY1" fmla="*/ 0 h 10500905"/>
              <a:gd name="connsiteX2" fmla="*/ 7302213 w 7302213"/>
              <a:gd name="connsiteY2" fmla="*/ 10500905 h 10500905"/>
              <a:gd name="connsiteX3" fmla="*/ 0 w 7302213"/>
              <a:gd name="connsiteY3" fmla="*/ 10500905 h 1050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2213" h="10500905">
                <a:moveTo>
                  <a:pt x="0" y="0"/>
                </a:moveTo>
                <a:lnTo>
                  <a:pt x="7302213" y="0"/>
                </a:lnTo>
                <a:lnTo>
                  <a:pt x="7302213" y="10500905"/>
                </a:lnTo>
                <a:lnTo>
                  <a:pt x="0" y="1050090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920E61D-4DD5-4E12-9BCC-FBCE7D191C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3730" y="1611984"/>
            <a:ext cx="8838000" cy="1350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86460EE-5C89-4D94-BB90-A71E37BA79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11809" y="3382562"/>
            <a:ext cx="54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949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619F3E-05B5-4B7F-9BBD-4EC5D0F212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00302" y="5085748"/>
            <a:ext cx="5999263" cy="3952567"/>
          </a:xfrm>
          <a:custGeom>
            <a:avLst/>
            <a:gdLst>
              <a:gd name="connsiteX0" fmla="*/ 0 w 5999263"/>
              <a:gd name="connsiteY0" fmla="*/ 0 h 3952567"/>
              <a:gd name="connsiteX1" fmla="*/ 5999263 w 5999263"/>
              <a:gd name="connsiteY1" fmla="*/ 0 h 3952567"/>
              <a:gd name="connsiteX2" fmla="*/ 5999263 w 5999263"/>
              <a:gd name="connsiteY2" fmla="*/ 3952567 h 3952567"/>
              <a:gd name="connsiteX3" fmla="*/ 0 w 5999263"/>
              <a:gd name="connsiteY3" fmla="*/ 3952567 h 395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9263" h="3952567">
                <a:moveTo>
                  <a:pt x="0" y="0"/>
                </a:moveTo>
                <a:lnTo>
                  <a:pt x="5999263" y="0"/>
                </a:lnTo>
                <a:lnTo>
                  <a:pt x="5999263" y="3952567"/>
                </a:lnTo>
                <a:lnTo>
                  <a:pt x="0" y="395256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945778C-43B9-4BF2-AE94-FD405080FA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99565" y="1133179"/>
            <a:ext cx="4935639" cy="3952569"/>
          </a:xfrm>
          <a:custGeom>
            <a:avLst/>
            <a:gdLst>
              <a:gd name="connsiteX0" fmla="*/ 0 w 4935639"/>
              <a:gd name="connsiteY0" fmla="*/ 0 h 3952569"/>
              <a:gd name="connsiteX1" fmla="*/ 4935639 w 4935639"/>
              <a:gd name="connsiteY1" fmla="*/ 0 h 3952569"/>
              <a:gd name="connsiteX2" fmla="*/ 4935639 w 4935639"/>
              <a:gd name="connsiteY2" fmla="*/ 3952569 h 3952569"/>
              <a:gd name="connsiteX3" fmla="*/ 0 w 4935639"/>
              <a:gd name="connsiteY3" fmla="*/ 3952569 h 395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5639" h="3952569">
                <a:moveTo>
                  <a:pt x="0" y="0"/>
                </a:moveTo>
                <a:lnTo>
                  <a:pt x="4935639" y="0"/>
                </a:lnTo>
                <a:lnTo>
                  <a:pt x="4935639" y="3952569"/>
                </a:lnTo>
                <a:lnTo>
                  <a:pt x="0" y="39525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726353B-DDFA-41CA-BB92-0810E93C5F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335204" y="5085748"/>
            <a:ext cx="9947073" cy="7533291"/>
          </a:xfrm>
          <a:custGeom>
            <a:avLst/>
            <a:gdLst>
              <a:gd name="connsiteX0" fmla="*/ 0 w 9947073"/>
              <a:gd name="connsiteY0" fmla="*/ 0 h 7533291"/>
              <a:gd name="connsiteX1" fmla="*/ 9947073 w 9947073"/>
              <a:gd name="connsiteY1" fmla="*/ 0 h 7533291"/>
              <a:gd name="connsiteX2" fmla="*/ 9947073 w 9947073"/>
              <a:gd name="connsiteY2" fmla="*/ 7533291 h 7533291"/>
              <a:gd name="connsiteX3" fmla="*/ 0 w 9947073"/>
              <a:gd name="connsiteY3" fmla="*/ 7533291 h 7533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7073" h="7533291">
                <a:moveTo>
                  <a:pt x="0" y="0"/>
                </a:moveTo>
                <a:lnTo>
                  <a:pt x="9947073" y="0"/>
                </a:lnTo>
                <a:lnTo>
                  <a:pt x="9947073" y="7533291"/>
                </a:lnTo>
                <a:lnTo>
                  <a:pt x="0" y="75332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7551B10-5A5C-4791-A4D1-08EE965354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3730" y="10669323"/>
            <a:ext cx="8838000" cy="1350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528648B-E139-44DF-B981-5EC5A2C648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319886" y="1959841"/>
            <a:ext cx="54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98CE5FD-79F5-4A99-A384-2B0DB70DD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319886" y="2958675"/>
            <a:ext cx="67896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1912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606A6F3-30BC-4A98-A16A-8149EF156B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72838" y="3048848"/>
            <a:ext cx="22957416" cy="3787200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4000">
                <a:solidFill>
                  <a:srgbClr val="D6C1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2821ECC-17D1-450E-AB98-A3A900ED5E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98830" y="5438556"/>
            <a:ext cx="3803403" cy="2505843"/>
          </a:xfrm>
          <a:custGeom>
            <a:avLst/>
            <a:gdLst>
              <a:gd name="connsiteX0" fmla="*/ 0 w 3803403"/>
              <a:gd name="connsiteY0" fmla="*/ 0 h 2505843"/>
              <a:gd name="connsiteX1" fmla="*/ 3803403 w 3803403"/>
              <a:gd name="connsiteY1" fmla="*/ 0 h 2505843"/>
              <a:gd name="connsiteX2" fmla="*/ 3803403 w 3803403"/>
              <a:gd name="connsiteY2" fmla="*/ 2505843 h 2505843"/>
              <a:gd name="connsiteX3" fmla="*/ 0 w 3803403"/>
              <a:gd name="connsiteY3" fmla="*/ 2505843 h 250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03403" h="2505843">
                <a:moveTo>
                  <a:pt x="0" y="0"/>
                </a:moveTo>
                <a:lnTo>
                  <a:pt x="3803403" y="0"/>
                </a:lnTo>
                <a:lnTo>
                  <a:pt x="3803403" y="2505843"/>
                </a:lnTo>
                <a:lnTo>
                  <a:pt x="0" y="250584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5273C45-0B8B-4A15-B7A6-CC60BF3C99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99567" y="7944399"/>
            <a:ext cx="5999263" cy="3952568"/>
          </a:xfrm>
          <a:custGeom>
            <a:avLst/>
            <a:gdLst>
              <a:gd name="connsiteX0" fmla="*/ 0 w 5999263"/>
              <a:gd name="connsiteY0" fmla="*/ 0 h 3952568"/>
              <a:gd name="connsiteX1" fmla="*/ 5999263 w 5999263"/>
              <a:gd name="connsiteY1" fmla="*/ 0 h 3952568"/>
              <a:gd name="connsiteX2" fmla="*/ 5999263 w 5999263"/>
              <a:gd name="connsiteY2" fmla="*/ 3952568 h 3952568"/>
              <a:gd name="connsiteX3" fmla="*/ 0 w 5999263"/>
              <a:gd name="connsiteY3" fmla="*/ 3952568 h 395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9263" h="3952568">
                <a:moveTo>
                  <a:pt x="0" y="0"/>
                </a:moveTo>
                <a:lnTo>
                  <a:pt x="5999263" y="0"/>
                </a:lnTo>
                <a:lnTo>
                  <a:pt x="5999263" y="3952568"/>
                </a:lnTo>
                <a:lnTo>
                  <a:pt x="0" y="395256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7C7635-4C2E-4BDD-99E7-8E4D5518D4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0302" y="3991830"/>
            <a:ext cx="5999263" cy="3952568"/>
          </a:xfrm>
          <a:custGeom>
            <a:avLst/>
            <a:gdLst>
              <a:gd name="connsiteX0" fmla="*/ 0 w 5999263"/>
              <a:gd name="connsiteY0" fmla="*/ 0 h 3952568"/>
              <a:gd name="connsiteX1" fmla="*/ 5999263 w 5999263"/>
              <a:gd name="connsiteY1" fmla="*/ 0 h 3952568"/>
              <a:gd name="connsiteX2" fmla="*/ 5999263 w 5999263"/>
              <a:gd name="connsiteY2" fmla="*/ 3952568 h 3952568"/>
              <a:gd name="connsiteX3" fmla="*/ 0 w 5999263"/>
              <a:gd name="connsiteY3" fmla="*/ 3952568 h 395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9263" h="3952568">
                <a:moveTo>
                  <a:pt x="0" y="0"/>
                </a:moveTo>
                <a:lnTo>
                  <a:pt x="5999263" y="0"/>
                </a:lnTo>
                <a:lnTo>
                  <a:pt x="5999263" y="3952568"/>
                </a:lnTo>
                <a:lnTo>
                  <a:pt x="0" y="395256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C48CD86-0AD5-4523-9DC0-C1711A02DB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93730" y="1611905"/>
            <a:ext cx="8838000" cy="1350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971E319-1C46-409E-87BC-B61F5E5A70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88944" y="8225701"/>
            <a:ext cx="54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6BE6F1-021A-4A7A-87AA-5D5C942950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1073" y="12221901"/>
            <a:ext cx="54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AFFD15B-1218-4847-800E-92EB5230B8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11809" y="8225701"/>
            <a:ext cx="54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3724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FD4B92C-52D6-4FBA-8569-888F56130B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018236" y="-972845"/>
            <a:ext cx="26424000" cy="378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0">
                <a:solidFill>
                  <a:srgbClr val="D6C1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C3FAA6-69B7-48D5-B942-69591285E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0240" y="4445457"/>
            <a:ext cx="4646696" cy="4825086"/>
          </a:xfrm>
          <a:custGeom>
            <a:avLst/>
            <a:gdLst>
              <a:gd name="connsiteX0" fmla="*/ 2323348 w 4646696"/>
              <a:gd name="connsiteY0" fmla="*/ 0 h 4825086"/>
              <a:gd name="connsiteX1" fmla="*/ 4646696 w 4646696"/>
              <a:gd name="connsiteY1" fmla="*/ 2323348 h 4825086"/>
              <a:gd name="connsiteX2" fmla="*/ 4646695 w 4646696"/>
              <a:gd name="connsiteY2" fmla="*/ 4825086 h 4825086"/>
              <a:gd name="connsiteX3" fmla="*/ 0 w 4646696"/>
              <a:gd name="connsiteY3" fmla="*/ 4825086 h 4825086"/>
              <a:gd name="connsiteX4" fmla="*/ 0 w 4646696"/>
              <a:gd name="connsiteY4" fmla="*/ 2323348 h 4825086"/>
              <a:gd name="connsiteX5" fmla="*/ 2323348 w 4646696"/>
              <a:gd name="connsiteY5" fmla="*/ 0 h 482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96" h="4825086">
                <a:moveTo>
                  <a:pt x="2323348" y="0"/>
                </a:moveTo>
                <a:cubicBezTo>
                  <a:pt x="3606498" y="0"/>
                  <a:pt x="4646696" y="1040199"/>
                  <a:pt x="4646696" y="2323348"/>
                </a:cubicBezTo>
                <a:cubicBezTo>
                  <a:pt x="4646696" y="3157261"/>
                  <a:pt x="4646695" y="3991173"/>
                  <a:pt x="4646695" y="4825086"/>
                </a:cubicBezTo>
                <a:lnTo>
                  <a:pt x="0" y="4825086"/>
                </a:lnTo>
                <a:lnTo>
                  <a:pt x="0" y="2323348"/>
                </a:lnTo>
                <a:cubicBezTo>
                  <a:pt x="0" y="1040199"/>
                  <a:pt x="1040198" y="0"/>
                  <a:pt x="232334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9A1832A-7B85-4331-BDA8-50BAF14AEA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1018236" y="10901645"/>
            <a:ext cx="26424000" cy="378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0">
                <a:solidFill>
                  <a:srgbClr val="D6C1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2A25623-22C6-4A72-93FD-20812D8EC0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93587" y="2811371"/>
            <a:ext cx="3600000" cy="507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EE6683-3105-4D09-9E04-0AC4B59FE0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5420" y="6569503"/>
            <a:ext cx="19756800" cy="1940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BA32744-CB58-4F9D-99BD-E634697C3A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1068" y="3593949"/>
            <a:ext cx="10983600" cy="1940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418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BDA1A9F-E904-423F-B7B2-28D95656B8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1068" y="1725454"/>
            <a:ext cx="10983600" cy="1940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0EEF84-4248-4E59-BE27-2E998AA087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074794" y="9562212"/>
            <a:ext cx="52884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42C27C6-DC76-4038-B9EB-4C28CDC952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074794" y="8569634"/>
            <a:ext cx="5288400" cy="9900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FF6025A-437D-4A9F-A44C-BC05204E629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53891" y="8569634"/>
            <a:ext cx="5288400" cy="9900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D666D7E-7518-450F-8C1D-DBB4072D078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21922" y="8569634"/>
            <a:ext cx="5288400" cy="9900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15D0B1DC-74C5-4EE8-A617-686D01B690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53891" y="9562212"/>
            <a:ext cx="52884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84A0B97-773F-4CE2-A023-3E0B29DE417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21922" y="9562212"/>
            <a:ext cx="52884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835381DA-1E11-44A3-B3E6-7F157CC617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1303" y="4420430"/>
            <a:ext cx="5018400" cy="37872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0">
                <a:solidFill>
                  <a:srgbClr val="D6C1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  <a:endParaRPr lang="en-ID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14F1341-4E83-4650-B6E0-AEDD3A82D5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33272" y="4420430"/>
            <a:ext cx="5018400" cy="37872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0">
                <a:solidFill>
                  <a:srgbClr val="D6C1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  <a:endParaRPr lang="en-ID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4DE5C12-4AA3-452F-80F9-AC68D2D890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154175" y="4420430"/>
            <a:ext cx="5018400" cy="37872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0">
                <a:solidFill>
                  <a:srgbClr val="D6C1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00</a:t>
            </a:r>
            <a:endParaRPr lang="en-ID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A543B084-2E60-4286-B197-659B4D8123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405486" y="6312904"/>
            <a:ext cx="3160800" cy="9900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3210A91C-05A9-4288-8B3B-7EE55CD30F5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984583" y="6312904"/>
            <a:ext cx="3160800" cy="9900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4D4599AA-935A-4BA2-91B5-A261CF68B25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652614" y="6312904"/>
            <a:ext cx="3160800" cy="9900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5512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21AAB1C-3D32-465D-9771-7A133E16D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46813" y="0"/>
            <a:ext cx="15440297" cy="13716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D9B1A6A-7CB7-42D2-ABBB-8540C756A4E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910415" y="4956841"/>
            <a:ext cx="6850800" cy="23904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E5DCD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</a:t>
            </a:r>
            <a:endParaRPr lang="en-ID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D00981E-0311-4B00-93E5-40A3E10791F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910415" y="7348469"/>
            <a:ext cx="62820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rgbClr val="E5DCD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4252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BDE41E-A628-47C7-9E5A-B498E9D716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00302" y="2151063"/>
            <a:ext cx="8946877" cy="9486900"/>
          </a:xfrm>
          <a:custGeom>
            <a:avLst/>
            <a:gdLst>
              <a:gd name="connsiteX0" fmla="*/ 0 w 8946877"/>
              <a:gd name="connsiteY0" fmla="*/ 0 h 9486900"/>
              <a:gd name="connsiteX1" fmla="*/ 8946877 w 8946877"/>
              <a:gd name="connsiteY1" fmla="*/ 0 h 9486900"/>
              <a:gd name="connsiteX2" fmla="*/ 8946877 w 8946877"/>
              <a:gd name="connsiteY2" fmla="*/ 9486900 h 9486900"/>
              <a:gd name="connsiteX3" fmla="*/ 0 w 8946877"/>
              <a:gd name="connsiteY3" fmla="*/ 9486900 h 948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6877" h="9486900">
                <a:moveTo>
                  <a:pt x="0" y="0"/>
                </a:moveTo>
                <a:lnTo>
                  <a:pt x="8946877" y="0"/>
                </a:lnTo>
                <a:lnTo>
                  <a:pt x="8946877" y="9486900"/>
                </a:lnTo>
                <a:lnTo>
                  <a:pt x="0" y="94869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A8B70F0-822A-4DD2-A188-9854E5B607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659432" y="8326013"/>
            <a:ext cx="8946000" cy="968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rgbClr val="E5DCD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F60D35-66DC-4FC6-B08C-3A69E3B43D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59431" y="3794329"/>
            <a:ext cx="8946000" cy="4118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E5DCD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052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2F2DC5-8E08-4578-8E20-D2CB7711BF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00301" y="6928764"/>
            <a:ext cx="4646696" cy="4825086"/>
          </a:xfrm>
          <a:custGeom>
            <a:avLst/>
            <a:gdLst>
              <a:gd name="connsiteX0" fmla="*/ 2323347 w 4646696"/>
              <a:gd name="connsiteY0" fmla="*/ 0 h 4825086"/>
              <a:gd name="connsiteX1" fmla="*/ 4646696 w 4646696"/>
              <a:gd name="connsiteY1" fmla="*/ 2323348 h 4825086"/>
              <a:gd name="connsiteX2" fmla="*/ 4646695 w 4646696"/>
              <a:gd name="connsiteY2" fmla="*/ 4825086 h 4825086"/>
              <a:gd name="connsiteX3" fmla="*/ 0 w 4646696"/>
              <a:gd name="connsiteY3" fmla="*/ 4825086 h 4825086"/>
              <a:gd name="connsiteX4" fmla="*/ 0 w 4646696"/>
              <a:gd name="connsiteY4" fmla="*/ 2323348 h 4825086"/>
              <a:gd name="connsiteX5" fmla="*/ 2323347 w 4646696"/>
              <a:gd name="connsiteY5" fmla="*/ 0 h 482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96" h="4825086">
                <a:moveTo>
                  <a:pt x="2323347" y="0"/>
                </a:moveTo>
                <a:cubicBezTo>
                  <a:pt x="3606498" y="0"/>
                  <a:pt x="4646696" y="1040198"/>
                  <a:pt x="4646696" y="2323348"/>
                </a:cubicBezTo>
                <a:cubicBezTo>
                  <a:pt x="4646696" y="3157261"/>
                  <a:pt x="4646695" y="3991173"/>
                  <a:pt x="4646695" y="4825086"/>
                </a:cubicBezTo>
                <a:lnTo>
                  <a:pt x="0" y="4825086"/>
                </a:lnTo>
                <a:lnTo>
                  <a:pt x="0" y="2323348"/>
                </a:lnTo>
                <a:cubicBezTo>
                  <a:pt x="0" y="1040198"/>
                  <a:pt x="1040198" y="0"/>
                  <a:pt x="232334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A30A3CE-3B22-40C4-9792-782EAC911A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440298" y="0"/>
            <a:ext cx="8946879" cy="9486900"/>
          </a:xfrm>
          <a:custGeom>
            <a:avLst/>
            <a:gdLst>
              <a:gd name="connsiteX0" fmla="*/ 0 w 8946879"/>
              <a:gd name="connsiteY0" fmla="*/ 0 h 9486900"/>
              <a:gd name="connsiteX1" fmla="*/ 8946879 w 8946879"/>
              <a:gd name="connsiteY1" fmla="*/ 0 h 9486900"/>
              <a:gd name="connsiteX2" fmla="*/ 8946879 w 8946879"/>
              <a:gd name="connsiteY2" fmla="*/ 9486900 h 9486900"/>
              <a:gd name="connsiteX3" fmla="*/ 0 w 8946879"/>
              <a:gd name="connsiteY3" fmla="*/ 9486900 h 948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6879" h="9486900">
                <a:moveTo>
                  <a:pt x="0" y="0"/>
                </a:moveTo>
                <a:lnTo>
                  <a:pt x="8946879" y="0"/>
                </a:lnTo>
                <a:lnTo>
                  <a:pt x="8946879" y="9486900"/>
                </a:lnTo>
                <a:lnTo>
                  <a:pt x="0" y="94869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55BFC03-C9C6-4DF0-826F-B05938BEB7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1784" y="7156784"/>
            <a:ext cx="12218400" cy="3416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9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D9B6FF5-FD04-4F8B-9842-DA957B786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06519" y="2920615"/>
            <a:ext cx="5875200" cy="968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85022D4-B64C-4FFD-B8F6-F0C037EFF7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06519" y="2061288"/>
            <a:ext cx="4428000" cy="5544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5D26B49-DF9E-4F2D-8FDB-599995CEAF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1784" y="6052972"/>
            <a:ext cx="54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512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B94C010-27B7-43E7-A032-880F9544B5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8327" y="2141538"/>
            <a:ext cx="9256932" cy="9612312"/>
          </a:xfrm>
          <a:custGeom>
            <a:avLst/>
            <a:gdLst>
              <a:gd name="connsiteX0" fmla="*/ 4628467 w 9256932"/>
              <a:gd name="connsiteY0" fmla="*/ 0 h 9612312"/>
              <a:gd name="connsiteX1" fmla="*/ 9256932 w 9256932"/>
              <a:gd name="connsiteY1" fmla="*/ 4806156 h 9612312"/>
              <a:gd name="connsiteX2" fmla="*/ 4628467 w 9256932"/>
              <a:gd name="connsiteY2" fmla="*/ 9612312 h 9612312"/>
              <a:gd name="connsiteX3" fmla="*/ 0 w 9256932"/>
              <a:gd name="connsiteY3" fmla="*/ 4806156 h 9612312"/>
              <a:gd name="connsiteX4" fmla="*/ 4628467 w 9256932"/>
              <a:gd name="connsiteY4" fmla="*/ 0 h 96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6932" h="9612312">
                <a:moveTo>
                  <a:pt x="4628467" y="0"/>
                </a:moveTo>
                <a:cubicBezTo>
                  <a:pt x="7184697" y="0"/>
                  <a:pt x="9256932" y="2151789"/>
                  <a:pt x="9256932" y="4806156"/>
                </a:cubicBezTo>
                <a:cubicBezTo>
                  <a:pt x="9256932" y="7460523"/>
                  <a:pt x="7184697" y="9612312"/>
                  <a:pt x="4628467" y="9612312"/>
                </a:cubicBezTo>
                <a:cubicBezTo>
                  <a:pt x="2072235" y="9612312"/>
                  <a:pt x="0" y="7460523"/>
                  <a:pt x="0" y="4806156"/>
                </a:cubicBezTo>
                <a:cubicBezTo>
                  <a:pt x="0" y="2151789"/>
                  <a:pt x="2072235" y="0"/>
                  <a:pt x="462846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9A285E6-B683-47D3-BA3F-DFA7A07ABCB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60892" y="4935908"/>
            <a:ext cx="6850800" cy="23904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</a:t>
            </a:r>
            <a:endParaRPr lang="en-ID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55F9E21-1887-4C20-99AA-3C13E43248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60893" y="7326308"/>
            <a:ext cx="52884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9376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69F2C2-4D79-4A9D-8800-34AB04CB26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597650" y="2141538"/>
            <a:ext cx="9256931" cy="9612312"/>
          </a:xfrm>
          <a:custGeom>
            <a:avLst/>
            <a:gdLst>
              <a:gd name="connsiteX0" fmla="*/ 4628467 w 9256931"/>
              <a:gd name="connsiteY0" fmla="*/ 0 h 9612312"/>
              <a:gd name="connsiteX1" fmla="*/ 9256931 w 9256931"/>
              <a:gd name="connsiteY1" fmla="*/ 4628466 h 9612312"/>
              <a:gd name="connsiteX2" fmla="*/ 9256931 w 9256931"/>
              <a:gd name="connsiteY2" fmla="*/ 9612312 h 9612312"/>
              <a:gd name="connsiteX3" fmla="*/ 0 w 9256931"/>
              <a:gd name="connsiteY3" fmla="*/ 9612312 h 9612312"/>
              <a:gd name="connsiteX4" fmla="*/ 0 w 9256931"/>
              <a:gd name="connsiteY4" fmla="*/ 4628466 h 9612312"/>
              <a:gd name="connsiteX5" fmla="*/ 4628467 w 9256931"/>
              <a:gd name="connsiteY5" fmla="*/ 0 h 96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56931" h="9612312">
                <a:moveTo>
                  <a:pt x="4628467" y="0"/>
                </a:moveTo>
                <a:cubicBezTo>
                  <a:pt x="7184697" y="0"/>
                  <a:pt x="9256931" y="2072236"/>
                  <a:pt x="9256931" y="4628466"/>
                </a:cubicBezTo>
                <a:cubicBezTo>
                  <a:pt x="9256931" y="6289748"/>
                  <a:pt x="9256931" y="7951030"/>
                  <a:pt x="9256931" y="9612312"/>
                </a:cubicBezTo>
                <a:lnTo>
                  <a:pt x="0" y="9612312"/>
                </a:lnTo>
                <a:lnTo>
                  <a:pt x="0" y="4628466"/>
                </a:lnTo>
                <a:cubicBezTo>
                  <a:pt x="0" y="2072236"/>
                  <a:pt x="2072235" y="0"/>
                  <a:pt x="462846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3146AD-CB66-4C3D-8B05-D83554F11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2815" y="4675264"/>
            <a:ext cx="12218400" cy="37872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8EA7AEC-D7AB-49C8-BE22-8755944E9C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11809" y="8984561"/>
            <a:ext cx="9882000" cy="968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8D4A5A2-B5A7-4D29-B724-DA9D61BD7C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1809" y="3715096"/>
            <a:ext cx="36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99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C0F944A-812A-4006-947C-394B6F996A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" y="0"/>
            <a:ext cx="8946815" cy="13716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89B301-EA14-4787-A2BB-FCF60A7BF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818968" y="7309620"/>
            <a:ext cx="3463308" cy="5309419"/>
          </a:xfrm>
          <a:custGeom>
            <a:avLst/>
            <a:gdLst>
              <a:gd name="connsiteX0" fmla="*/ 0 w 3463308"/>
              <a:gd name="connsiteY0" fmla="*/ 0 h 5309419"/>
              <a:gd name="connsiteX1" fmla="*/ 3463308 w 3463308"/>
              <a:gd name="connsiteY1" fmla="*/ 0 h 5309419"/>
              <a:gd name="connsiteX2" fmla="*/ 3463308 w 3463308"/>
              <a:gd name="connsiteY2" fmla="*/ 5309419 h 5309419"/>
              <a:gd name="connsiteX3" fmla="*/ 0 w 3463308"/>
              <a:gd name="connsiteY3" fmla="*/ 5309419 h 530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3308" h="5309419">
                <a:moveTo>
                  <a:pt x="0" y="0"/>
                </a:moveTo>
                <a:lnTo>
                  <a:pt x="3463308" y="0"/>
                </a:lnTo>
                <a:lnTo>
                  <a:pt x="3463308" y="5309419"/>
                </a:lnTo>
                <a:lnTo>
                  <a:pt x="0" y="530941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823A4F-A942-4FB8-AB31-893E70811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104738" y="8740304"/>
            <a:ext cx="4798800" cy="16344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</a:t>
            </a:r>
            <a:endParaRPr lang="en-ID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0222936-7D81-4020-BA5A-2A873972D3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104739" y="10427643"/>
            <a:ext cx="52884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939FCAD-053E-47CB-8460-9F4761FCA7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43100" y="2554196"/>
            <a:ext cx="13456800" cy="273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604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F01EF3-4E9B-4B9F-AB38-D0F984F939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40298" y="0"/>
            <a:ext cx="8946879" cy="9486900"/>
          </a:xfrm>
          <a:custGeom>
            <a:avLst/>
            <a:gdLst>
              <a:gd name="connsiteX0" fmla="*/ 0 w 8946879"/>
              <a:gd name="connsiteY0" fmla="*/ 0 h 9486900"/>
              <a:gd name="connsiteX1" fmla="*/ 8946879 w 8946879"/>
              <a:gd name="connsiteY1" fmla="*/ 0 h 9486900"/>
              <a:gd name="connsiteX2" fmla="*/ 8946879 w 8946879"/>
              <a:gd name="connsiteY2" fmla="*/ 9486900 h 9486900"/>
              <a:gd name="connsiteX3" fmla="*/ 0 w 8946879"/>
              <a:gd name="connsiteY3" fmla="*/ 9486900 h 948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6879" h="9486900">
                <a:moveTo>
                  <a:pt x="0" y="0"/>
                </a:moveTo>
                <a:lnTo>
                  <a:pt x="8946879" y="0"/>
                </a:lnTo>
                <a:lnTo>
                  <a:pt x="8946879" y="9486900"/>
                </a:lnTo>
                <a:lnTo>
                  <a:pt x="0" y="94869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82EE2F-3901-4085-9502-F56F81558D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398800" y="6302514"/>
            <a:ext cx="6082994" cy="6316525"/>
          </a:xfrm>
          <a:custGeom>
            <a:avLst/>
            <a:gdLst>
              <a:gd name="connsiteX0" fmla="*/ 3041497 w 6082994"/>
              <a:gd name="connsiteY0" fmla="*/ 0 h 6316525"/>
              <a:gd name="connsiteX1" fmla="*/ 6082994 w 6082994"/>
              <a:gd name="connsiteY1" fmla="*/ 3041497 h 6316525"/>
              <a:gd name="connsiteX2" fmla="*/ 6082994 w 6082994"/>
              <a:gd name="connsiteY2" fmla="*/ 6316525 h 6316525"/>
              <a:gd name="connsiteX3" fmla="*/ 0 w 6082994"/>
              <a:gd name="connsiteY3" fmla="*/ 6316525 h 6316525"/>
              <a:gd name="connsiteX4" fmla="*/ 0 w 6082994"/>
              <a:gd name="connsiteY4" fmla="*/ 3041497 h 6316525"/>
              <a:gd name="connsiteX5" fmla="*/ 3041497 w 6082994"/>
              <a:gd name="connsiteY5" fmla="*/ 0 h 631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994" h="6316525">
                <a:moveTo>
                  <a:pt x="3041497" y="0"/>
                </a:moveTo>
                <a:cubicBezTo>
                  <a:pt x="4721268" y="0"/>
                  <a:pt x="6082994" y="1361725"/>
                  <a:pt x="6082994" y="3041497"/>
                </a:cubicBezTo>
                <a:lnTo>
                  <a:pt x="6082994" y="6316525"/>
                </a:lnTo>
                <a:lnTo>
                  <a:pt x="0" y="6316525"/>
                </a:lnTo>
                <a:lnTo>
                  <a:pt x="0" y="3041497"/>
                </a:lnTo>
                <a:cubicBezTo>
                  <a:pt x="0" y="1361725"/>
                  <a:pt x="1361725" y="0"/>
                  <a:pt x="304149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DAEE4E3-51CE-4127-BEF4-CDE15746613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0802" y="3555935"/>
            <a:ext cx="12218400" cy="1940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3AA1C0F-94DC-421B-BC74-C2BCEB2843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734484" y="11346932"/>
            <a:ext cx="5400000" cy="507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E5DCD8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318BA72-D40D-4549-A887-0BDF460A165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70803" y="10427643"/>
            <a:ext cx="52884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889C2F8-82FE-4E8E-8802-ED679E0148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70802" y="8740304"/>
            <a:ext cx="4798800" cy="16344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7124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9AF3AB-C79A-4CAA-ACC5-1CA527E91C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8390" y="1096963"/>
            <a:ext cx="13013371" cy="8621486"/>
          </a:xfrm>
          <a:custGeom>
            <a:avLst/>
            <a:gdLst>
              <a:gd name="connsiteX0" fmla="*/ 0 w 13013371"/>
              <a:gd name="connsiteY0" fmla="*/ 0 h 8621486"/>
              <a:gd name="connsiteX1" fmla="*/ 13013371 w 13013371"/>
              <a:gd name="connsiteY1" fmla="*/ 0 h 8621486"/>
              <a:gd name="connsiteX2" fmla="*/ 13013371 w 13013371"/>
              <a:gd name="connsiteY2" fmla="*/ 8621486 h 8621486"/>
              <a:gd name="connsiteX3" fmla="*/ 0 w 13013371"/>
              <a:gd name="connsiteY3" fmla="*/ 8621486 h 862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3371" h="8621486">
                <a:moveTo>
                  <a:pt x="0" y="0"/>
                </a:moveTo>
                <a:lnTo>
                  <a:pt x="13013371" y="0"/>
                </a:lnTo>
                <a:lnTo>
                  <a:pt x="13013371" y="8621486"/>
                </a:lnTo>
                <a:lnTo>
                  <a:pt x="0" y="862148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93EB524-7642-42D5-B2CC-F66BDDE579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81760" y="9718449"/>
            <a:ext cx="3648484" cy="2900588"/>
          </a:xfrm>
          <a:custGeom>
            <a:avLst/>
            <a:gdLst>
              <a:gd name="connsiteX0" fmla="*/ 0 w 3648484"/>
              <a:gd name="connsiteY0" fmla="*/ 0 h 2900588"/>
              <a:gd name="connsiteX1" fmla="*/ 3648484 w 3648484"/>
              <a:gd name="connsiteY1" fmla="*/ 0 h 2900588"/>
              <a:gd name="connsiteX2" fmla="*/ 3648484 w 3648484"/>
              <a:gd name="connsiteY2" fmla="*/ 2900588 h 2900588"/>
              <a:gd name="connsiteX3" fmla="*/ 0 w 3648484"/>
              <a:gd name="connsiteY3" fmla="*/ 2900588 h 290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484" h="2900588">
                <a:moveTo>
                  <a:pt x="0" y="0"/>
                </a:moveTo>
                <a:lnTo>
                  <a:pt x="3648484" y="0"/>
                </a:lnTo>
                <a:lnTo>
                  <a:pt x="3648484" y="2900588"/>
                </a:lnTo>
                <a:lnTo>
                  <a:pt x="0" y="29005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4FF8C73-3AF7-44F3-9751-F75E99471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352575" y="10724663"/>
            <a:ext cx="21351600" cy="37872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0">
                <a:solidFill>
                  <a:srgbClr val="D6C1BE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83D4E50-5283-4230-B2F8-3D1FB3DAC5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358708" y="10783594"/>
            <a:ext cx="5400000" cy="507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E5DCD8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2E2D1E3-0055-4502-961B-396AC58D6D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906000" y="1611569"/>
            <a:ext cx="7412400" cy="4118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ECA690E-6597-45C6-9C4A-F9EF66E8F5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06000" y="6143253"/>
            <a:ext cx="5875200" cy="1429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4003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29AF3AB-C79A-4CAA-ACC5-1CA527E91C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8485" y="0"/>
            <a:ext cx="11791812" cy="9718449"/>
          </a:xfrm>
          <a:custGeom>
            <a:avLst/>
            <a:gdLst>
              <a:gd name="connsiteX0" fmla="*/ 0 w 13013371"/>
              <a:gd name="connsiteY0" fmla="*/ 0 h 8621486"/>
              <a:gd name="connsiteX1" fmla="*/ 13013371 w 13013371"/>
              <a:gd name="connsiteY1" fmla="*/ 0 h 8621486"/>
              <a:gd name="connsiteX2" fmla="*/ 13013371 w 13013371"/>
              <a:gd name="connsiteY2" fmla="*/ 8621486 h 8621486"/>
              <a:gd name="connsiteX3" fmla="*/ 0 w 13013371"/>
              <a:gd name="connsiteY3" fmla="*/ 8621486 h 862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13371" h="8621486">
                <a:moveTo>
                  <a:pt x="0" y="0"/>
                </a:moveTo>
                <a:lnTo>
                  <a:pt x="13013371" y="0"/>
                </a:lnTo>
                <a:lnTo>
                  <a:pt x="13013371" y="8621486"/>
                </a:lnTo>
                <a:lnTo>
                  <a:pt x="0" y="862148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93EB524-7642-42D5-B2CC-F66BDDE579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9718449"/>
            <a:ext cx="3648484" cy="2900588"/>
          </a:xfrm>
          <a:custGeom>
            <a:avLst/>
            <a:gdLst>
              <a:gd name="connsiteX0" fmla="*/ 0 w 3648484"/>
              <a:gd name="connsiteY0" fmla="*/ 0 h 2900588"/>
              <a:gd name="connsiteX1" fmla="*/ 3648484 w 3648484"/>
              <a:gd name="connsiteY1" fmla="*/ 0 h 2900588"/>
              <a:gd name="connsiteX2" fmla="*/ 3648484 w 3648484"/>
              <a:gd name="connsiteY2" fmla="*/ 2900588 h 2900588"/>
              <a:gd name="connsiteX3" fmla="*/ 0 w 3648484"/>
              <a:gd name="connsiteY3" fmla="*/ 2900588 h 290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484" h="2900588">
                <a:moveTo>
                  <a:pt x="0" y="0"/>
                </a:moveTo>
                <a:lnTo>
                  <a:pt x="3648484" y="0"/>
                </a:lnTo>
                <a:lnTo>
                  <a:pt x="3648484" y="2900588"/>
                </a:lnTo>
                <a:lnTo>
                  <a:pt x="0" y="290058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DC92485-E8CB-42EE-A9B9-E147F56F53F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149239" y="2535882"/>
            <a:ext cx="10353600" cy="273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8485BB2-3E33-4745-B9AD-0BACF4EBB3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925973" y="11223712"/>
            <a:ext cx="5875200" cy="968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B8E4B25-8948-4EA1-AAC7-3D2B0D29881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925973" y="10364956"/>
            <a:ext cx="4428000" cy="5544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1145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E915786-7E5F-46C4-BEF6-251D2EF40B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" y="2141538"/>
            <a:ext cx="24386985" cy="9612312"/>
          </a:xfrm>
          <a:custGeom>
            <a:avLst/>
            <a:gdLst>
              <a:gd name="connsiteX0" fmla="*/ 0 w 24386985"/>
              <a:gd name="connsiteY0" fmla="*/ 0 h 9612312"/>
              <a:gd name="connsiteX1" fmla="*/ 24386985 w 24386985"/>
              <a:gd name="connsiteY1" fmla="*/ 0 h 9612312"/>
              <a:gd name="connsiteX2" fmla="*/ 24386985 w 24386985"/>
              <a:gd name="connsiteY2" fmla="*/ 9612312 h 9612312"/>
              <a:gd name="connsiteX3" fmla="*/ 0 w 24386985"/>
              <a:gd name="connsiteY3" fmla="*/ 9612312 h 9612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6985" h="9612312">
                <a:moveTo>
                  <a:pt x="0" y="0"/>
                </a:moveTo>
                <a:lnTo>
                  <a:pt x="24386985" y="0"/>
                </a:lnTo>
                <a:lnTo>
                  <a:pt x="24386985" y="9612312"/>
                </a:lnTo>
                <a:lnTo>
                  <a:pt x="0" y="961231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DACCE65-1CD6-4BEF-985B-B7A6A2EAEC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9387" y="9315201"/>
            <a:ext cx="5288400" cy="990000"/>
          </a:xfrm>
          <a:noFill/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9646867-326A-46C8-B506-9C64ECB3CC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55874" y="5178978"/>
            <a:ext cx="19285200" cy="378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95AFEEA-34F1-49EF-B39C-88E341370C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93587" y="4322003"/>
            <a:ext cx="3600000" cy="507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356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1075D7B-56DB-4E66-A033-990CDF0E14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43270" y="5667732"/>
            <a:ext cx="63252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7D7B34F-E732-4119-B6B2-759507DAC8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443270" y="10983655"/>
            <a:ext cx="4428000" cy="5544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A319E6B-CE63-4CF5-85C3-D639F5EA6A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3505" y="2769827"/>
            <a:ext cx="6325200" cy="1634400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C0A4CFA-C4B4-491F-B251-C8C7C07629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20705" y="2215427"/>
            <a:ext cx="4428000" cy="554400"/>
          </a:xfrm>
          <a:noFill/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C00EE8D-03DD-4944-8888-F565B250DB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0705" y="8041023"/>
            <a:ext cx="4428000" cy="554400"/>
          </a:xfrm>
          <a:noFill/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EE83C61-AAC9-4BC8-913E-5CCA2CA5055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443270" y="5128587"/>
            <a:ext cx="4428000" cy="5544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2A25C48-33B1-411D-93B1-EDF823DFA39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23505" y="8580168"/>
            <a:ext cx="6325200" cy="1634400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461DF0-D044-494D-A1C6-F03046FAD32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43270" y="11522800"/>
            <a:ext cx="63252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798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0B13A3C-295D-4DED-A9B2-F16C92E5E9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23395" y="8592478"/>
            <a:ext cx="3150000" cy="554400"/>
          </a:xfrm>
          <a:solidFill>
            <a:srgbClr val="E5DCD8"/>
          </a:solidFill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03A376E-B18E-4863-BE99-25C72AE412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20797" y="1096963"/>
            <a:ext cx="3745580" cy="3889376"/>
          </a:xfrm>
          <a:custGeom>
            <a:avLst/>
            <a:gdLst>
              <a:gd name="connsiteX0" fmla="*/ 1872790 w 3745580"/>
              <a:gd name="connsiteY0" fmla="*/ 0 h 3889376"/>
              <a:gd name="connsiteX1" fmla="*/ 3745580 w 3745580"/>
              <a:gd name="connsiteY1" fmla="*/ 1872790 h 3889376"/>
              <a:gd name="connsiteX2" fmla="*/ 3745580 w 3745580"/>
              <a:gd name="connsiteY2" fmla="*/ 3889376 h 3889376"/>
              <a:gd name="connsiteX3" fmla="*/ 0 w 3745580"/>
              <a:gd name="connsiteY3" fmla="*/ 3889376 h 3889376"/>
              <a:gd name="connsiteX4" fmla="*/ 0 w 3745580"/>
              <a:gd name="connsiteY4" fmla="*/ 1872790 h 3889376"/>
              <a:gd name="connsiteX5" fmla="*/ 1872790 w 3745580"/>
              <a:gd name="connsiteY5" fmla="*/ 0 h 38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5580" h="3889376">
                <a:moveTo>
                  <a:pt x="1872790" y="0"/>
                </a:moveTo>
                <a:cubicBezTo>
                  <a:pt x="2907103" y="0"/>
                  <a:pt x="3745580" y="838477"/>
                  <a:pt x="3745580" y="1872790"/>
                </a:cubicBezTo>
                <a:lnTo>
                  <a:pt x="3745580" y="3889376"/>
                </a:lnTo>
                <a:lnTo>
                  <a:pt x="0" y="3889376"/>
                </a:lnTo>
                <a:lnTo>
                  <a:pt x="0" y="1872790"/>
                </a:lnTo>
                <a:cubicBezTo>
                  <a:pt x="0" y="838477"/>
                  <a:pt x="838477" y="0"/>
                  <a:pt x="187279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607E16B-B2E4-40C4-B6C3-537F23F1C1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1068" y="2168602"/>
            <a:ext cx="10983600" cy="1940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FBB3590-325A-44B3-8A37-44D9D99DB7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2262" y="5969246"/>
            <a:ext cx="15062400" cy="14148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 i="1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24DAAD8-B70B-4AC1-933B-F8DD1B60A2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3123" y="9702688"/>
            <a:ext cx="7581600" cy="2160000"/>
          </a:xfrm>
        </p:spPr>
        <p:txBody>
          <a:bodyPr>
            <a:noAutofit/>
          </a:bodyPr>
          <a:lstStyle>
            <a:lvl1pPr marL="342900" indent="-342900" algn="l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1D1B7D-11CE-4335-888A-8CEAAD4335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342452" y="9702688"/>
            <a:ext cx="7581600" cy="2160000"/>
          </a:xfrm>
        </p:spPr>
        <p:txBody>
          <a:bodyPr>
            <a:noAutofit/>
          </a:bodyPr>
          <a:lstStyle>
            <a:lvl1pPr marL="342900" indent="-342900" algn="l">
              <a:lnSpc>
                <a:spcPct val="20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986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9FD6C1-745C-49FB-B10B-535FD4EB3D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806058" y="2871423"/>
            <a:ext cx="8581117" cy="7973157"/>
          </a:xfrm>
          <a:custGeom>
            <a:avLst/>
            <a:gdLst>
              <a:gd name="connsiteX0" fmla="*/ 0 w 8581117"/>
              <a:gd name="connsiteY0" fmla="*/ 0 h 7973157"/>
              <a:gd name="connsiteX1" fmla="*/ 8581117 w 8581117"/>
              <a:gd name="connsiteY1" fmla="*/ 0 h 7973157"/>
              <a:gd name="connsiteX2" fmla="*/ 8581117 w 8581117"/>
              <a:gd name="connsiteY2" fmla="*/ 7973157 h 7973157"/>
              <a:gd name="connsiteX3" fmla="*/ 0 w 8581117"/>
              <a:gd name="connsiteY3" fmla="*/ 7973157 h 79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1117" h="7973157">
                <a:moveTo>
                  <a:pt x="0" y="0"/>
                </a:moveTo>
                <a:lnTo>
                  <a:pt x="8581117" y="0"/>
                </a:lnTo>
                <a:lnTo>
                  <a:pt x="8581117" y="7973157"/>
                </a:lnTo>
                <a:lnTo>
                  <a:pt x="0" y="797315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94F2C44-67BC-4D40-A399-D9573AFDF0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5936" y="4776989"/>
            <a:ext cx="36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5ABAD78-D704-4BA2-AA21-012E456C30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8413" y="5472554"/>
            <a:ext cx="10254887" cy="1940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D0345A8-AA08-48A3-8C01-37E5CD0D34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67461" y="473304"/>
            <a:ext cx="5277600" cy="12610800"/>
          </a:xfrm>
        </p:spPr>
        <p:txBody>
          <a:bodyPr>
            <a:noAutofit/>
          </a:bodyPr>
          <a:lstStyle>
            <a:lvl1pPr marL="0" indent="0" algn="l">
              <a:lnSpc>
                <a:spcPct val="25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7031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9FD6C1-745C-49FB-B10B-535FD4EB3D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71423"/>
            <a:ext cx="8581117" cy="7973157"/>
          </a:xfrm>
          <a:custGeom>
            <a:avLst/>
            <a:gdLst>
              <a:gd name="connsiteX0" fmla="*/ 0 w 8581117"/>
              <a:gd name="connsiteY0" fmla="*/ 0 h 7973157"/>
              <a:gd name="connsiteX1" fmla="*/ 8581117 w 8581117"/>
              <a:gd name="connsiteY1" fmla="*/ 0 h 7973157"/>
              <a:gd name="connsiteX2" fmla="*/ 8581117 w 8581117"/>
              <a:gd name="connsiteY2" fmla="*/ 7973157 h 7973157"/>
              <a:gd name="connsiteX3" fmla="*/ 0 w 8581117"/>
              <a:gd name="connsiteY3" fmla="*/ 7973157 h 79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81117" h="7973157">
                <a:moveTo>
                  <a:pt x="0" y="0"/>
                </a:moveTo>
                <a:lnTo>
                  <a:pt x="8581117" y="0"/>
                </a:lnTo>
                <a:lnTo>
                  <a:pt x="8581117" y="7973157"/>
                </a:lnTo>
                <a:lnTo>
                  <a:pt x="0" y="797315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96E213-0440-4A06-9149-2CF2A9D399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12163" y="10432646"/>
            <a:ext cx="5400000" cy="507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91E7F10-1BA7-4613-B6BF-9BB30F088E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59013" y="1724046"/>
            <a:ext cx="9936000" cy="1940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BA63978-95BF-4EAC-B0E3-F8327A4C20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12163" y="5902657"/>
            <a:ext cx="9388800" cy="3492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B6EADB3-079E-4BCD-B614-8DF9BD74DF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75304" y="3563690"/>
            <a:ext cx="11734785" cy="1940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7966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A159414-D871-4EAF-8075-DFE8459076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2090" y="6273017"/>
            <a:ext cx="6082994" cy="6316524"/>
          </a:xfrm>
          <a:custGeom>
            <a:avLst/>
            <a:gdLst>
              <a:gd name="connsiteX0" fmla="*/ 3041497 w 6082994"/>
              <a:gd name="connsiteY0" fmla="*/ 0 h 6316524"/>
              <a:gd name="connsiteX1" fmla="*/ 6082994 w 6082994"/>
              <a:gd name="connsiteY1" fmla="*/ 3041496 h 6316524"/>
              <a:gd name="connsiteX2" fmla="*/ 6082994 w 6082994"/>
              <a:gd name="connsiteY2" fmla="*/ 6316524 h 6316524"/>
              <a:gd name="connsiteX3" fmla="*/ 0 w 6082994"/>
              <a:gd name="connsiteY3" fmla="*/ 6316524 h 6316524"/>
              <a:gd name="connsiteX4" fmla="*/ 0 w 6082994"/>
              <a:gd name="connsiteY4" fmla="*/ 3041496 h 6316524"/>
              <a:gd name="connsiteX5" fmla="*/ 3041497 w 6082994"/>
              <a:gd name="connsiteY5" fmla="*/ 0 h 631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994" h="6316524">
                <a:moveTo>
                  <a:pt x="3041497" y="0"/>
                </a:moveTo>
                <a:cubicBezTo>
                  <a:pt x="4721269" y="0"/>
                  <a:pt x="6082994" y="1361724"/>
                  <a:pt x="6082994" y="3041496"/>
                </a:cubicBezTo>
                <a:lnTo>
                  <a:pt x="6082994" y="6316524"/>
                </a:lnTo>
                <a:lnTo>
                  <a:pt x="0" y="6316524"/>
                </a:lnTo>
                <a:lnTo>
                  <a:pt x="0" y="3041496"/>
                </a:lnTo>
                <a:cubicBezTo>
                  <a:pt x="0" y="1361724"/>
                  <a:pt x="1361725" y="0"/>
                  <a:pt x="304149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2A1454-EEEB-41FF-B767-BD9C546571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93587" y="1771873"/>
            <a:ext cx="3600000" cy="507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EA6456-AB09-4DF0-9BD3-92554D16CA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51639" y="3011522"/>
            <a:ext cx="20685600" cy="56340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5320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493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SANTORIO</a:t>
            </a:r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www.santoriostd.co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8F144-2FE5-4931-A4BF-1EBD32EB2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991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rgbClr val="493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FC71F7F-F3D1-492F-BA0B-7BF81049E0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01958" y="3956882"/>
            <a:ext cx="14383263" cy="9759119"/>
          </a:xfrm>
          <a:custGeom>
            <a:avLst/>
            <a:gdLst>
              <a:gd name="connsiteX0" fmla="*/ 7191631 w 14383263"/>
              <a:gd name="connsiteY0" fmla="*/ 0 h 9759119"/>
              <a:gd name="connsiteX1" fmla="*/ 14383263 w 14383263"/>
              <a:gd name="connsiteY1" fmla="*/ 7191633 h 9759119"/>
              <a:gd name="connsiteX2" fmla="*/ 14383263 w 14383263"/>
              <a:gd name="connsiteY2" fmla="*/ 9759119 h 9759119"/>
              <a:gd name="connsiteX3" fmla="*/ 0 w 14383263"/>
              <a:gd name="connsiteY3" fmla="*/ 9759119 h 9759119"/>
              <a:gd name="connsiteX4" fmla="*/ 0 w 14383263"/>
              <a:gd name="connsiteY4" fmla="*/ 7191633 h 9759119"/>
              <a:gd name="connsiteX5" fmla="*/ 7191631 w 14383263"/>
              <a:gd name="connsiteY5" fmla="*/ 0 h 97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383263" h="9759119">
                <a:moveTo>
                  <a:pt x="7191631" y="0"/>
                </a:moveTo>
                <a:cubicBezTo>
                  <a:pt x="11163460" y="0"/>
                  <a:pt x="14383263" y="3219805"/>
                  <a:pt x="14383263" y="7191633"/>
                </a:cubicBezTo>
                <a:lnTo>
                  <a:pt x="14383263" y="9759119"/>
                </a:lnTo>
                <a:lnTo>
                  <a:pt x="0" y="9759119"/>
                </a:lnTo>
                <a:lnTo>
                  <a:pt x="0" y="7191633"/>
                </a:lnTo>
                <a:cubicBezTo>
                  <a:pt x="0" y="3219805"/>
                  <a:pt x="3219804" y="0"/>
                  <a:pt x="719163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FE797E-C3EE-4802-8770-2C1B015C39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5886" y="1608087"/>
            <a:ext cx="6674400" cy="7128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3000">
                <a:solidFill>
                  <a:srgbClr val="E5DCD8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C46C0F-9C86-4B08-8F35-B7976E6E46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85760" y="2291571"/>
            <a:ext cx="20217600" cy="47088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0">
                <a:solidFill>
                  <a:srgbClr val="E5DCD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1358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lank">
    <p:bg>
      <p:bgPr>
        <a:solidFill>
          <a:srgbClr val="493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5ADDEC9-1A5E-47B3-834D-687D732636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5431" y="3175308"/>
            <a:ext cx="23457600" cy="378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0">
                <a:solidFill>
                  <a:srgbClr val="7A514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8DE771-815C-457A-B57B-6728857E0A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8439" y="4986339"/>
            <a:ext cx="8150298" cy="5530018"/>
          </a:xfrm>
          <a:custGeom>
            <a:avLst/>
            <a:gdLst>
              <a:gd name="connsiteX0" fmla="*/ 4075149 w 8150298"/>
              <a:gd name="connsiteY0" fmla="*/ 0 h 5530018"/>
              <a:gd name="connsiteX1" fmla="*/ 8150298 w 8150298"/>
              <a:gd name="connsiteY1" fmla="*/ 4075148 h 5530018"/>
              <a:gd name="connsiteX2" fmla="*/ 8150298 w 8150298"/>
              <a:gd name="connsiteY2" fmla="*/ 5530018 h 5530018"/>
              <a:gd name="connsiteX3" fmla="*/ 0 w 8150298"/>
              <a:gd name="connsiteY3" fmla="*/ 5530018 h 5530018"/>
              <a:gd name="connsiteX4" fmla="*/ 0 w 8150298"/>
              <a:gd name="connsiteY4" fmla="*/ 4075148 h 5530018"/>
              <a:gd name="connsiteX5" fmla="*/ 4075149 w 8150298"/>
              <a:gd name="connsiteY5" fmla="*/ 0 h 553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50298" h="5530018">
                <a:moveTo>
                  <a:pt x="4075149" y="0"/>
                </a:moveTo>
                <a:cubicBezTo>
                  <a:pt x="6325791" y="0"/>
                  <a:pt x="8150298" y="1824507"/>
                  <a:pt x="8150298" y="4075148"/>
                </a:cubicBezTo>
                <a:lnTo>
                  <a:pt x="8150298" y="5530018"/>
                </a:lnTo>
                <a:lnTo>
                  <a:pt x="0" y="5530018"/>
                </a:lnTo>
                <a:lnTo>
                  <a:pt x="0" y="4075148"/>
                </a:lnTo>
                <a:cubicBezTo>
                  <a:pt x="0" y="1824507"/>
                  <a:pt x="1824507" y="0"/>
                  <a:pt x="4075149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C34E40B-6AB3-4BFC-8AD9-36C4A2DBB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46807" y="10545775"/>
            <a:ext cx="16092000" cy="1350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>
                <a:solidFill>
                  <a:srgbClr val="E5DCD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3267FB4-67D1-4078-B1AE-A7F75DC61B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55886" y="1608087"/>
            <a:ext cx="6674400" cy="7128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3000">
                <a:solidFill>
                  <a:srgbClr val="E5DCD8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879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3B343F9A-A34B-4B52-83D6-D6A022F0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4EA1A97-09D7-4979-BA8A-C6B19ADB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2E58695-B732-4051-A4FB-D8B35FC7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4691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FA68686-2D9C-48DD-8780-DACEFBD5D3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53362" y="9918872"/>
            <a:ext cx="4741200" cy="1940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D6C1B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  <a:endParaRPr lang="en-ID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9749FDD-A37F-48A5-9564-332A3B932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226282" y="9918872"/>
            <a:ext cx="4741200" cy="1940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D6C1B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  <a:endParaRPr lang="en-ID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C054082F-B549-49C0-BEC2-B16F6C1AB0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967620" y="5919918"/>
            <a:ext cx="4741200" cy="1940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D6C1B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  <a:endParaRPr lang="en-ID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F8BAE8B-97AB-4AB0-8EE0-5FAE80806E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4700" y="5919918"/>
            <a:ext cx="4741200" cy="1940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D6C1B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  <a:endParaRPr lang="en-ID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7A9B0060-9712-4A26-9DF9-60005C9245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780" y="5919918"/>
            <a:ext cx="4741200" cy="19404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D6C1BE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  <a:endParaRPr lang="en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07B110F-20C3-4366-94A3-8420EFCB69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1068" y="1725454"/>
            <a:ext cx="10983600" cy="1940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925C49FE-3AA0-4B6F-8B27-7B402EACFB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2387" y="3699637"/>
            <a:ext cx="15062400" cy="720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 i="1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CB011705-2768-4BE8-BB9C-85815EB94B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721272" y="6699007"/>
            <a:ext cx="39600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A4A655A5-9BA4-4586-B676-7087B7870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48352" y="6699007"/>
            <a:ext cx="39600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ADF83B47-4A51-4B5C-BEBE-181F198D74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75432" y="6699007"/>
            <a:ext cx="39600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375DF92-5C86-45EC-9193-DFAC4EEAAE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979934" y="10697961"/>
            <a:ext cx="39600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EA4CE31-667C-4D85-B3E7-3E7A664A7BD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7014" y="10697961"/>
            <a:ext cx="39600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2294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8AE8CB4-E172-4563-8DF8-E996E432E6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93587" y="1771873"/>
            <a:ext cx="3600000" cy="507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7A7C876-15E1-48CA-8772-A40957EB54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291622" y="9461899"/>
            <a:ext cx="4428000" cy="554400"/>
          </a:xfr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B8A1CDA-EC85-4EED-AAD4-640F83BBF8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61422" y="10305844"/>
            <a:ext cx="5288400" cy="16344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3579243-C41F-44C4-A42E-5C84DD1CA13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54526" y="10305844"/>
            <a:ext cx="5288400" cy="16344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344B8C3-7A2C-47BB-AC6B-57F550993B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7296" y="10305844"/>
            <a:ext cx="5288400" cy="16344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A2E553B-678B-42BB-855F-3318203351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84726" y="9461899"/>
            <a:ext cx="4428000" cy="554400"/>
          </a:xfr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D765E1C-49A9-4767-AC33-1A0E8569EB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07496" y="9461899"/>
            <a:ext cx="4428000" cy="554400"/>
          </a:xfr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E396053B-1C64-46AE-A324-2D2B81D7E3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6806" y="2553112"/>
            <a:ext cx="16092000" cy="2736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2139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6C548A5-02F3-4C1F-8C5F-66A10320FF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38424" y="2141538"/>
            <a:ext cx="9871666" cy="11574462"/>
          </a:xfrm>
          <a:custGeom>
            <a:avLst/>
            <a:gdLst>
              <a:gd name="connsiteX0" fmla="*/ 0 w 9871666"/>
              <a:gd name="connsiteY0" fmla="*/ 0 h 11574462"/>
              <a:gd name="connsiteX1" fmla="*/ 9871666 w 9871666"/>
              <a:gd name="connsiteY1" fmla="*/ 0 h 11574462"/>
              <a:gd name="connsiteX2" fmla="*/ 9871666 w 9871666"/>
              <a:gd name="connsiteY2" fmla="*/ 11574462 h 11574462"/>
              <a:gd name="connsiteX3" fmla="*/ 0 w 9871666"/>
              <a:gd name="connsiteY3" fmla="*/ 11574462 h 1157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71666" h="11574462">
                <a:moveTo>
                  <a:pt x="0" y="0"/>
                </a:moveTo>
                <a:lnTo>
                  <a:pt x="9871666" y="0"/>
                </a:lnTo>
                <a:lnTo>
                  <a:pt x="9871666" y="11574462"/>
                </a:lnTo>
                <a:lnTo>
                  <a:pt x="0" y="1157446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172FDB7-66BE-488E-921A-E8CAE1A790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00300" y="1704678"/>
            <a:ext cx="12258000" cy="37872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8FED52F-A3B3-4342-8783-CE6C7EC021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95796" y="10502948"/>
            <a:ext cx="5446800" cy="720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i="1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D6B6AA1-6B58-4153-8421-60FCFC636B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21922" y="6210453"/>
            <a:ext cx="7790400" cy="32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2743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38EDCD7-CC31-4D7E-B1A1-2B9ACDBB9C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294" y="6210301"/>
            <a:ext cx="3402545" cy="3189887"/>
          </a:xfrm>
          <a:custGeom>
            <a:avLst/>
            <a:gdLst>
              <a:gd name="connsiteX0" fmla="*/ 0 w 3402545"/>
              <a:gd name="connsiteY0" fmla="*/ 0 h 3189887"/>
              <a:gd name="connsiteX1" fmla="*/ 3402545 w 3402545"/>
              <a:gd name="connsiteY1" fmla="*/ 0 h 3189887"/>
              <a:gd name="connsiteX2" fmla="*/ 3402545 w 3402545"/>
              <a:gd name="connsiteY2" fmla="*/ 3189887 h 3189887"/>
              <a:gd name="connsiteX3" fmla="*/ 0 w 3402545"/>
              <a:gd name="connsiteY3" fmla="*/ 3189887 h 318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2545" h="3189887">
                <a:moveTo>
                  <a:pt x="0" y="0"/>
                </a:moveTo>
                <a:lnTo>
                  <a:pt x="3402545" y="0"/>
                </a:lnTo>
                <a:lnTo>
                  <a:pt x="3402545" y="3189887"/>
                </a:lnTo>
                <a:lnTo>
                  <a:pt x="0" y="31898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CB0174B-F9F5-48E1-B14F-A210FFE966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339316" y="6210300"/>
            <a:ext cx="3402546" cy="4678500"/>
          </a:xfrm>
          <a:custGeom>
            <a:avLst/>
            <a:gdLst>
              <a:gd name="connsiteX0" fmla="*/ 0 w 3402546"/>
              <a:gd name="connsiteY0" fmla="*/ 0 h 4678500"/>
              <a:gd name="connsiteX1" fmla="*/ 3402546 w 3402546"/>
              <a:gd name="connsiteY1" fmla="*/ 0 h 4678500"/>
              <a:gd name="connsiteX2" fmla="*/ 3402546 w 3402546"/>
              <a:gd name="connsiteY2" fmla="*/ 4678500 h 4678500"/>
              <a:gd name="connsiteX3" fmla="*/ 0 w 3402546"/>
              <a:gd name="connsiteY3" fmla="*/ 4678500 h 467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2546" h="4678500">
                <a:moveTo>
                  <a:pt x="0" y="0"/>
                </a:moveTo>
                <a:lnTo>
                  <a:pt x="3402546" y="0"/>
                </a:lnTo>
                <a:lnTo>
                  <a:pt x="3402546" y="4678500"/>
                </a:lnTo>
                <a:lnTo>
                  <a:pt x="0" y="4678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786506-1761-4038-863F-6FB626023A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82340" y="6210301"/>
            <a:ext cx="3402545" cy="3189887"/>
          </a:xfrm>
          <a:custGeom>
            <a:avLst/>
            <a:gdLst>
              <a:gd name="connsiteX0" fmla="*/ 0 w 3402545"/>
              <a:gd name="connsiteY0" fmla="*/ 0 h 3189887"/>
              <a:gd name="connsiteX1" fmla="*/ 3402545 w 3402545"/>
              <a:gd name="connsiteY1" fmla="*/ 0 h 3189887"/>
              <a:gd name="connsiteX2" fmla="*/ 3402545 w 3402545"/>
              <a:gd name="connsiteY2" fmla="*/ 3189887 h 3189887"/>
              <a:gd name="connsiteX3" fmla="*/ 0 w 3402545"/>
              <a:gd name="connsiteY3" fmla="*/ 3189887 h 318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2545" h="3189887">
                <a:moveTo>
                  <a:pt x="0" y="0"/>
                </a:moveTo>
                <a:lnTo>
                  <a:pt x="3402545" y="0"/>
                </a:lnTo>
                <a:lnTo>
                  <a:pt x="3402545" y="3189887"/>
                </a:lnTo>
                <a:lnTo>
                  <a:pt x="0" y="31898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4E0D04C-C84D-4A50-85BD-E07CBD3165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25363" y="6210300"/>
            <a:ext cx="3402546" cy="4678500"/>
          </a:xfrm>
          <a:custGeom>
            <a:avLst/>
            <a:gdLst>
              <a:gd name="connsiteX0" fmla="*/ 0 w 3402546"/>
              <a:gd name="connsiteY0" fmla="*/ 0 h 4678500"/>
              <a:gd name="connsiteX1" fmla="*/ 3402546 w 3402546"/>
              <a:gd name="connsiteY1" fmla="*/ 0 h 4678500"/>
              <a:gd name="connsiteX2" fmla="*/ 3402546 w 3402546"/>
              <a:gd name="connsiteY2" fmla="*/ 4678500 h 4678500"/>
              <a:gd name="connsiteX3" fmla="*/ 0 w 3402546"/>
              <a:gd name="connsiteY3" fmla="*/ 4678500 h 467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2546" h="4678500">
                <a:moveTo>
                  <a:pt x="0" y="0"/>
                </a:moveTo>
                <a:lnTo>
                  <a:pt x="3402546" y="0"/>
                </a:lnTo>
                <a:lnTo>
                  <a:pt x="3402546" y="4678500"/>
                </a:lnTo>
                <a:lnTo>
                  <a:pt x="0" y="4678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26174A6-FBAF-4BD0-A2F0-7D945F3CAAB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68387" y="6210301"/>
            <a:ext cx="3402545" cy="3189887"/>
          </a:xfrm>
          <a:custGeom>
            <a:avLst/>
            <a:gdLst>
              <a:gd name="connsiteX0" fmla="*/ 0 w 3402545"/>
              <a:gd name="connsiteY0" fmla="*/ 0 h 3189887"/>
              <a:gd name="connsiteX1" fmla="*/ 3402545 w 3402545"/>
              <a:gd name="connsiteY1" fmla="*/ 0 h 3189887"/>
              <a:gd name="connsiteX2" fmla="*/ 3402545 w 3402545"/>
              <a:gd name="connsiteY2" fmla="*/ 3189887 h 3189887"/>
              <a:gd name="connsiteX3" fmla="*/ 0 w 3402545"/>
              <a:gd name="connsiteY3" fmla="*/ 3189887 h 318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2545" h="3189887">
                <a:moveTo>
                  <a:pt x="0" y="0"/>
                </a:moveTo>
                <a:lnTo>
                  <a:pt x="3402545" y="0"/>
                </a:lnTo>
                <a:lnTo>
                  <a:pt x="3402545" y="3189887"/>
                </a:lnTo>
                <a:lnTo>
                  <a:pt x="0" y="31898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72F0198-20E2-453B-ACD5-2DC35DA58B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853268" y="6210300"/>
            <a:ext cx="3402546" cy="4678500"/>
          </a:xfrm>
          <a:custGeom>
            <a:avLst/>
            <a:gdLst>
              <a:gd name="connsiteX0" fmla="*/ 0 w 3402546"/>
              <a:gd name="connsiteY0" fmla="*/ 0 h 4678500"/>
              <a:gd name="connsiteX1" fmla="*/ 3402546 w 3402546"/>
              <a:gd name="connsiteY1" fmla="*/ 0 h 4678500"/>
              <a:gd name="connsiteX2" fmla="*/ 3402546 w 3402546"/>
              <a:gd name="connsiteY2" fmla="*/ 4678500 h 4678500"/>
              <a:gd name="connsiteX3" fmla="*/ 0 w 3402546"/>
              <a:gd name="connsiteY3" fmla="*/ 4678500 h 467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2546" h="4678500">
                <a:moveTo>
                  <a:pt x="0" y="0"/>
                </a:moveTo>
                <a:lnTo>
                  <a:pt x="3402546" y="0"/>
                </a:lnTo>
                <a:lnTo>
                  <a:pt x="3402546" y="4678500"/>
                </a:lnTo>
                <a:lnTo>
                  <a:pt x="0" y="4678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A248DBE-5AFD-4B24-90C9-48A59537F2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93587" y="1773309"/>
            <a:ext cx="3600000" cy="507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948B51-3F47-4212-A6B0-A924B3A6C0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275646" y="2671329"/>
            <a:ext cx="19834444" cy="1940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7893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EA9B483-0D8E-473C-8281-715AA2522F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026473" y="7303868"/>
            <a:ext cx="2054226" cy="2054226"/>
          </a:xfrm>
          <a:custGeom>
            <a:avLst/>
            <a:gdLst>
              <a:gd name="connsiteX0" fmla="*/ 1027113 w 2054226"/>
              <a:gd name="connsiteY0" fmla="*/ 0 h 2054226"/>
              <a:gd name="connsiteX1" fmla="*/ 2054226 w 2054226"/>
              <a:gd name="connsiteY1" fmla="*/ 1027113 h 2054226"/>
              <a:gd name="connsiteX2" fmla="*/ 1027113 w 2054226"/>
              <a:gd name="connsiteY2" fmla="*/ 2054226 h 2054226"/>
              <a:gd name="connsiteX3" fmla="*/ 0 w 2054226"/>
              <a:gd name="connsiteY3" fmla="*/ 1027113 h 2054226"/>
              <a:gd name="connsiteX4" fmla="*/ 1027113 w 2054226"/>
              <a:gd name="connsiteY4" fmla="*/ 0 h 205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4226" h="2054226">
                <a:moveTo>
                  <a:pt x="1027113" y="0"/>
                </a:moveTo>
                <a:cubicBezTo>
                  <a:pt x="1594372" y="0"/>
                  <a:pt x="2054226" y="459854"/>
                  <a:pt x="2054226" y="1027113"/>
                </a:cubicBezTo>
                <a:cubicBezTo>
                  <a:pt x="2054226" y="1594372"/>
                  <a:pt x="1594372" y="2054226"/>
                  <a:pt x="1027113" y="2054226"/>
                </a:cubicBezTo>
                <a:cubicBezTo>
                  <a:pt x="459854" y="2054226"/>
                  <a:pt x="0" y="1594372"/>
                  <a:pt x="0" y="1027113"/>
                </a:cubicBezTo>
                <a:cubicBezTo>
                  <a:pt x="0" y="459854"/>
                  <a:pt x="459854" y="0"/>
                  <a:pt x="102711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F892187-68E0-4FA6-90BC-620C4D46BB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66474" y="5862647"/>
            <a:ext cx="2054226" cy="2054226"/>
          </a:xfrm>
          <a:custGeom>
            <a:avLst/>
            <a:gdLst>
              <a:gd name="connsiteX0" fmla="*/ 1027113 w 2054226"/>
              <a:gd name="connsiteY0" fmla="*/ 0 h 2054226"/>
              <a:gd name="connsiteX1" fmla="*/ 2054226 w 2054226"/>
              <a:gd name="connsiteY1" fmla="*/ 1027113 h 2054226"/>
              <a:gd name="connsiteX2" fmla="*/ 1027113 w 2054226"/>
              <a:gd name="connsiteY2" fmla="*/ 2054226 h 2054226"/>
              <a:gd name="connsiteX3" fmla="*/ 0 w 2054226"/>
              <a:gd name="connsiteY3" fmla="*/ 1027113 h 2054226"/>
              <a:gd name="connsiteX4" fmla="*/ 1027113 w 2054226"/>
              <a:gd name="connsiteY4" fmla="*/ 0 h 205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4226" h="2054226">
                <a:moveTo>
                  <a:pt x="1027113" y="0"/>
                </a:moveTo>
                <a:cubicBezTo>
                  <a:pt x="1594372" y="0"/>
                  <a:pt x="2054226" y="459854"/>
                  <a:pt x="2054226" y="1027113"/>
                </a:cubicBezTo>
                <a:cubicBezTo>
                  <a:pt x="2054226" y="1594372"/>
                  <a:pt x="1594372" y="2054226"/>
                  <a:pt x="1027113" y="2054226"/>
                </a:cubicBezTo>
                <a:cubicBezTo>
                  <a:pt x="459854" y="2054226"/>
                  <a:pt x="0" y="1594372"/>
                  <a:pt x="0" y="1027113"/>
                </a:cubicBezTo>
                <a:cubicBezTo>
                  <a:pt x="0" y="459854"/>
                  <a:pt x="459854" y="0"/>
                  <a:pt x="102711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0606F5-18E6-4199-B1D6-0D9EA0CF4C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82973" y="7303868"/>
            <a:ext cx="2054226" cy="2054226"/>
          </a:xfrm>
          <a:custGeom>
            <a:avLst/>
            <a:gdLst>
              <a:gd name="connsiteX0" fmla="*/ 1027113 w 2054226"/>
              <a:gd name="connsiteY0" fmla="*/ 0 h 2054226"/>
              <a:gd name="connsiteX1" fmla="*/ 2054226 w 2054226"/>
              <a:gd name="connsiteY1" fmla="*/ 1027113 h 2054226"/>
              <a:gd name="connsiteX2" fmla="*/ 1027113 w 2054226"/>
              <a:gd name="connsiteY2" fmla="*/ 2054226 h 2054226"/>
              <a:gd name="connsiteX3" fmla="*/ 0 w 2054226"/>
              <a:gd name="connsiteY3" fmla="*/ 1027113 h 2054226"/>
              <a:gd name="connsiteX4" fmla="*/ 1027113 w 2054226"/>
              <a:gd name="connsiteY4" fmla="*/ 0 h 205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4226" h="2054226">
                <a:moveTo>
                  <a:pt x="1027113" y="0"/>
                </a:moveTo>
                <a:cubicBezTo>
                  <a:pt x="1594372" y="0"/>
                  <a:pt x="2054226" y="459854"/>
                  <a:pt x="2054226" y="1027113"/>
                </a:cubicBezTo>
                <a:cubicBezTo>
                  <a:pt x="2054226" y="1594372"/>
                  <a:pt x="1594372" y="2054226"/>
                  <a:pt x="1027113" y="2054226"/>
                </a:cubicBezTo>
                <a:cubicBezTo>
                  <a:pt x="459854" y="2054226"/>
                  <a:pt x="0" y="1594372"/>
                  <a:pt x="0" y="1027113"/>
                </a:cubicBezTo>
                <a:cubicBezTo>
                  <a:pt x="0" y="459854"/>
                  <a:pt x="459854" y="0"/>
                  <a:pt x="102711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0ED8A09-4887-42D8-8E4F-6CE5866599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3587" y="1771873"/>
            <a:ext cx="3600000" cy="507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ACF6406-E980-40B2-8EE6-10FB24FAED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46806" y="2553112"/>
            <a:ext cx="16092000" cy="2736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E368CC90-C3DD-4777-8027-AA1EC3EF2E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58422" y="9688010"/>
            <a:ext cx="6526800" cy="1414800"/>
          </a:xfrm>
          <a:noFill/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 i="1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</a:t>
            </a:r>
            <a:endParaRPr lang="en-ID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C7436AC-7596-49AD-AF3A-035875E3CF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6852" y="11270641"/>
            <a:ext cx="4028400" cy="5076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55125CF-7702-4E00-911C-1C17488C45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050353" y="11270641"/>
            <a:ext cx="4028400" cy="5076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8C9DD089-4180-4E3E-9FB0-E4A418BB30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1924" y="9830856"/>
            <a:ext cx="4028400" cy="5076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D7E0B774-A2BD-4B06-8E65-E3C32A18F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41924" y="8247997"/>
            <a:ext cx="6526800" cy="1414800"/>
          </a:xfrm>
          <a:noFill/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 i="1">
                <a:solidFill>
                  <a:srgbClr val="49302C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</a:t>
            </a:r>
            <a:endParaRPr lang="en-ID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34EEEAF7-A20A-4750-A7C9-1E4B845AAED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801923" y="9688010"/>
            <a:ext cx="6526800" cy="1414800"/>
          </a:xfrm>
          <a:noFill/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0305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bg>
      <p:bgPr>
        <a:solidFill>
          <a:srgbClr val="E5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080D28-2B0F-4004-BC0F-E91CE5BA0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8390" y="0"/>
            <a:ext cx="22250395" cy="5172892"/>
          </a:xfrm>
          <a:custGeom>
            <a:avLst/>
            <a:gdLst>
              <a:gd name="connsiteX0" fmla="*/ 0 w 22250395"/>
              <a:gd name="connsiteY0" fmla="*/ 0 h 5172892"/>
              <a:gd name="connsiteX1" fmla="*/ 22250395 w 22250395"/>
              <a:gd name="connsiteY1" fmla="*/ 0 h 5172892"/>
              <a:gd name="connsiteX2" fmla="*/ 22250395 w 22250395"/>
              <a:gd name="connsiteY2" fmla="*/ 5172892 h 5172892"/>
              <a:gd name="connsiteX3" fmla="*/ 0 w 22250395"/>
              <a:gd name="connsiteY3" fmla="*/ 5172892 h 517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0395" h="5172892">
                <a:moveTo>
                  <a:pt x="0" y="0"/>
                </a:moveTo>
                <a:lnTo>
                  <a:pt x="22250395" y="0"/>
                </a:lnTo>
                <a:lnTo>
                  <a:pt x="22250395" y="5172892"/>
                </a:lnTo>
                <a:lnTo>
                  <a:pt x="0" y="51728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05239" y="362205"/>
            <a:ext cx="3600000" cy="5544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z="3000">
                <a:latin typeface="Cormorant Garamond" panose="00000500000000000000" pitchFamily="2" charset="0"/>
              </a:rPr>
              <a:t>SANTORIO</a:t>
            </a:r>
            <a:endParaRPr lang="en-ID" sz="3000" dirty="0">
              <a:latin typeface="Cormorant Garamond" panose="00000500000000000000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199316" y="387605"/>
            <a:ext cx="3600000" cy="507600"/>
          </a:xfrm>
        </p:spPr>
        <p:txBody>
          <a:bodyPr/>
          <a:lstStyle>
            <a:lvl1pPr algn="l">
              <a:lnSpc>
                <a:spcPct val="150000"/>
              </a:lnSpc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110090" y="387605"/>
            <a:ext cx="1782000" cy="507600"/>
          </a:xfrm>
        </p:spPr>
        <p:txBody>
          <a:bodyPr/>
          <a:lstStyle>
            <a:lvl1pPr algn="r">
              <a:lnSpc>
                <a:spcPct val="150000"/>
              </a:lnSpc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AFD29F9-CA50-4AF3-B2C2-C7C3CF1A41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90870" y="11522800"/>
            <a:ext cx="6325200" cy="1634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41DEE9C-886C-4D19-8BB8-4706479B21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290870" y="10983655"/>
            <a:ext cx="4428000" cy="554400"/>
          </a:xfr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3CEFCD6-C429-418E-A930-6F3D386012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71105" y="8580168"/>
            <a:ext cx="6325200" cy="1634400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D3B06B4-F5F3-4802-8501-ED22EBC8E28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68305" y="8041023"/>
            <a:ext cx="4428000" cy="554400"/>
          </a:xfrm>
          <a:noFill/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140B283-7941-404B-97BB-7799E83090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46806" y="1581779"/>
            <a:ext cx="16092000" cy="2736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>
                <a:solidFill>
                  <a:srgbClr val="E5DCD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9308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SANTORIO</a:t>
            </a:r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www.santoriostd.co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8F144-2FE5-4931-A4BF-1EBD32EB29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5980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5" r:id="rId2"/>
    <p:sldLayoutId id="2147483714" r:id="rId3"/>
    <p:sldLayoutId id="2147483713" r:id="rId4"/>
    <p:sldLayoutId id="2147483712" r:id="rId5"/>
    <p:sldLayoutId id="2147483710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  <p:sldLayoutId id="2147483702" r:id="rId14"/>
    <p:sldLayoutId id="2147483701" r:id="rId15"/>
    <p:sldLayoutId id="2147483700" r:id="rId16"/>
    <p:sldLayoutId id="2147483699" r:id="rId17"/>
    <p:sldLayoutId id="2147483698" r:id="rId18"/>
    <p:sldLayoutId id="2147483697" r:id="rId19"/>
    <p:sldLayoutId id="2147483696" r:id="rId20"/>
    <p:sldLayoutId id="2147483695" r:id="rId21"/>
    <p:sldLayoutId id="2147483694" r:id="rId22"/>
    <p:sldLayoutId id="2147483693" r:id="rId23"/>
    <p:sldLayoutId id="2147483692" r:id="rId24"/>
    <p:sldLayoutId id="2147483691" r:id="rId25"/>
    <p:sldLayoutId id="2147483690" r:id="rId26"/>
    <p:sldLayoutId id="2147483688" r:id="rId27"/>
    <p:sldLayoutId id="2147483689" r:id="rId28"/>
    <p:sldLayoutId id="2147483687" r:id="rId29"/>
    <p:sldLayoutId id="2147483686" r:id="rId30"/>
    <p:sldLayoutId id="2147483684" r:id="rId31"/>
    <p:sldLayoutId id="2147483685" r:id="rId32"/>
    <p:sldLayoutId id="2147483683" r:id="rId33"/>
    <p:sldLayoutId id="2147483681" r:id="rId34"/>
    <p:sldLayoutId id="2147483682" r:id="rId35"/>
    <p:sldLayoutId id="2147483711" r:id="rId36"/>
    <p:sldLayoutId id="2147483680" r:id="rId3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占位符 45">
            <a:extLst>
              <a:ext uri="{FF2B5EF4-FFF2-40B4-BE49-F238E27FC236}">
                <a16:creationId xmlns:a16="http://schemas.microsoft.com/office/drawing/2014/main" id="{AA3688FE-B585-487A-A885-6676A67EE9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DF999D-B7AF-4370-BB1A-3081DA155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MINIMAL PRESENTATION</a:t>
            </a:r>
            <a:endParaRPr lang="en-ID" sz="3000" dirty="0">
              <a:solidFill>
                <a:srgbClr val="E5DCD8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3CC925-388B-4A42-8A4A-9511F00319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89772" y="2311529"/>
            <a:ext cx="21806627" cy="4708800"/>
          </a:xfrm>
        </p:spPr>
        <p:txBody>
          <a:bodyPr/>
          <a:lstStyle/>
          <a:p>
            <a:pPr algn="ctr"/>
            <a:r>
              <a:rPr lang="en-US" dirty="0">
                <a:latin typeface="Cormorant Garamond" panose="00000500000000000000" pitchFamily="2" charset="0"/>
              </a:rPr>
              <a:t>MORIMOTO</a:t>
            </a:r>
            <a:endParaRPr lang="en-ID" sz="30000" dirty="0">
              <a:solidFill>
                <a:srgbClr val="E5DCD8"/>
              </a:solidFill>
              <a:latin typeface="Cormorant Garamo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78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图片包含 人, 男人, 女人, 看着&#10;&#10;描述已自动生成">
            <a:extLst>
              <a:ext uri="{FF2B5EF4-FFF2-40B4-BE49-F238E27FC236}">
                <a16:creationId xmlns:a16="http://schemas.microsoft.com/office/drawing/2014/main" id="{475DB197-6ACC-4403-BD31-D7004649B1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10</a:t>
            </a:fld>
            <a:endParaRPr lang="en-ID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F930288-0759-43A9-87A8-B02130C3F2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piscing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lorem et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5165E7D-1B4D-4E20-ADAB-B6D65AF108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rgbClr val="49302C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HIGHLIGHTS</a:t>
            </a:r>
            <a:endParaRPr lang="en-ID" dirty="0">
              <a:solidFill>
                <a:srgbClr val="49302C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AD0DBBC-DF8C-494C-B78F-36A105A882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149239" y="2464703"/>
            <a:ext cx="10353600" cy="2736000"/>
          </a:xfrm>
        </p:spPr>
        <p:txBody>
          <a:bodyPr/>
          <a:lstStyle/>
          <a:p>
            <a:r>
              <a:rPr lang="en-US" sz="6000" dirty="0">
                <a:latin typeface="Cormorant Garamond" panose="00000500000000000000" pitchFamily="2" charset="0"/>
              </a:rPr>
              <a:t>CREATE UNIQUE BRAND IMAGES WITH — </a:t>
            </a:r>
            <a:r>
              <a:rPr lang="en-US" sz="6000" i="1" dirty="0" err="1">
                <a:latin typeface="Cormorant Garamond" panose="00000500000000000000" pitchFamily="2" charset="0"/>
              </a:rPr>
              <a:t>Santorio</a:t>
            </a:r>
            <a:endParaRPr lang="en-US" sz="6000" i="1" dirty="0">
              <a:latin typeface="Cormorant Garamond" panose="00000500000000000000" pitchFamily="2" charset="0"/>
            </a:endParaRPr>
          </a:p>
          <a:p>
            <a:endParaRPr lang="en-ID" dirty="0"/>
          </a:p>
        </p:txBody>
      </p:sp>
      <p:pic>
        <p:nvPicPr>
          <p:cNvPr id="9" name="图片占位符 8" descr="人在打电话&#10;&#10;描述已自动生成">
            <a:extLst>
              <a:ext uri="{FF2B5EF4-FFF2-40B4-BE49-F238E27FC236}">
                <a16:creationId xmlns:a16="http://schemas.microsoft.com/office/drawing/2014/main" id="{AE2F8EBC-6538-4B8C-84FC-5EBF697C1A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718449"/>
            <a:ext cx="3648484" cy="2900588"/>
          </a:xfrm>
        </p:spPr>
      </p:pic>
    </p:spTree>
    <p:extLst>
      <p:ext uri="{BB962C8B-B14F-4D97-AF65-F5344CB8AC3E}">
        <p14:creationId xmlns:p14="http://schemas.microsoft.com/office/powerpoint/2010/main" val="374842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图片包含 人, 建筑, 男人, 站&#10;&#10;描述已自动生成">
            <a:extLst>
              <a:ext uri="{FF2B5EF4-FFF2-40B4-BE49-F238E27FC236}">
                <a16:creationId xmlns:a16="http://schemas.microsoft.com/office/drawing/2014/main" id="{E4648E49-C7C2-4241-8819-5C1B05474F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40025" y="0"/>
            <a:ext cx="8947150" cy="94869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50F74C-4377-4DF0-B1A9-BF87AFC44C4C}"/>
              </a:ext>
            </a:extLst>
          </p:cNvPr>
          <p:cNvSpPr/>
          <p:nvPr/>
        </p:nvSpPr>
        <p:spPr>
          <a:xfrm flipH="1">
            <a:off x="15440297" y="9486900"/>
            <a:ext cx="8946878" cy="4229100"/>
          </a:xfrm>
          <a:prstGeom prst="rect">
            <a:avLst/>
          </a:prstGeom>
          <a:solidFill>
            <a:srgbClr val="49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7B41EC6-FE3C-4211-A9D3-E2B6A8A055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0802" y="3731724"/>
            <a:ext cx="12218400" cy="1940400"/>
          </a:xfrm>
        </p:spPr>
        <p:txBody>
          <a:bodyPr/>
          <a:lstStyle/>
          <a:p>
            <a:r>
              <a:rPr lang="en-US" sz="12000" dirty="0">
                <a:latin typeface="Cormorant Garamond" panose="00000500000000000000" pitchFamily="2" charset="0"/>
              </a:rPr>
              <a:t>VISUAL — </a:t>
            </a:r>
            <a:r>
              <a:rPr lang="en-US" sz="12000" i="1" dirty="0">
                <a:latin typeface="Cormorant Garamond" panose="00000500000000000000" pitchFamily="2" charset="0"/>
              </a:rPr>
              <a:t>Concept</a:t>
            </a:r>
            <a:endParaRPr lang="en-ID" sz="12000" i="1" dirty="0">
              <a:latin typeface="Cormorant Garamond" panose="00000500000000000000" pitchFamily="2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ADE3104-08B4-419F-8E33-D3E10D286B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March / 2021</a:t>
            </a:r>
            <a:endParaRPr lang="en-ID" sz="2000" dirty="0">
              <a:solidFill>
                <a:srgbClr val="E5DCD8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7AC6673-D75E-403B-BBA8-847E51D3E7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0FEB13E-80B3-4C6B-9B22-222D5D76B3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49302C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SANTORIO NEVER GOES </a:t>
            </a:r>
            <a:r>
              <a:rPr lang="en-US" i="1" dirty="0">
                <a:solidFill>
                  <a:srgbClr val="49302C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Out of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11</a:t>
            </a:fld>
            <a:endParaRPr lang="en-ID" dirty="0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0F8E4D8D-8773-47BB-9186-9BB3B559F7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58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B4A3C5AB-0630-433E-9324-D181B4CAA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E5DCD8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srgbClr val="E5DCD8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12</a:t>
            </a:fld>
            <a:endParaRPr lang="en-ID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5F472B-CC8C-4121-B424-EF696F8C72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Cormorant Garamond" panose="00000500000000000000" pitchFamily="2" charset="0"/>
              </a:rPr>
              <a:t>INSPIRED CONTINUALLY STRIVING — </a:t>
            </a:r>
            <a:r>
              <a:rPr lang="en-US" sz="6000" i="1" dirty="0">
                <a:solidFill>
                  <a:schemeClr val="bg1"/>
                </a:solidFill>
                <a:latin typeface="Cormorant Garamond" panose="00000500000000000000" pitchFamily="2" charset="0"/>
              </a:rPr>
              <a:t>to Achieve Perfection</a:t>
            </a:r>
            <a:endParaRPr lang="en-ID" sz="6000" i="1" dirty="0">
              <a:solidFill>
                <a:schemeClr val="bg1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49C90F-D70F-4272-AB2E-BEC77BC873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rgbClr val="49302C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SANTORIO NEVER GOES </a:t>
            </a:r>
            <a:r>
              <a:rPr lang="en-US" i="1" dirty="0">
                <a:solidFill>
                  <a:srgbClr val="49302C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Out of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376B35-B09B-40CE-9B49-1655E7724C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A813345A-590C-4545-BD8A-CFCF4EB779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767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B18AE2-3DC3-4555-AC92-C53F01393586}"/>
              </a:ext>
            </a:extLst>
          </p:cNvPr>
          <p:cNvSpPr/>
          <p:nvPr/>
        </p:nvSpPr>
        <p:spPr>
          <a:xfrm flipH="1">
            <a:off x="17226115" y="0"/>
            <a:ext cx="7161059" cy="13716000"/>
          </a:xfrm>
          <a:prstGeom prst="rect">
            <a:avLst/>
          </a:prstGeom>
          <a:solidFill>
            <a:srgbClr val="49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solidFill>
                <a:srgbClr val="E5DCD8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>
                <a:solidFill>
                  <a:srgbClr val="E5DCD8"/>
                </a:solidFill>
              </a:rPr>
              <a:pPr/>
              <a:t>13</a:t>
            </a:fld>
            <a:endParaRPr lang="en-ID" dirty="0">
              <a:solidFill>
                <a:srgbClr val="E5DCD8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44A68B5-7F03-4327-90A4-A2AF8145D5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piscing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lorem et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elemen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tum cursus, dolor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odio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051E616-6E7A-44A9-BA67-ABC3901196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HIGHLIGHTS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3C9B30D3-8136-4D6C-98C6-034E5DD93B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9A1CA71-3081-40C1-8A5C-B52042A45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PASSION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&amp; </a:t>
            </a:r>
            <a:r>
              <a:rPr kumimoji="0" lang="en-US" sz="1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Natural Talent</a:t>
            </a:r>
            <a:endParaRPr kumimoji="0" lang="en-ID" sz="1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54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7C0FFC-CDC4-4051-8336-42F6937D600B}"/>
              </a:ext>
            </a:extLst>
          </p:cNvPr>
          <p:cNvSpPr/>
          <p:nvPr/>
        </p:nvSpPr>
        <p:spPr>
          <a:xfrm flipH="1">
            <a:off x="-1" y="0"/>
            <a:ext cx="12193587" cy="13716000"/>
          </a:xfrm>
          <a:prstGeom prst="rect">
            <a:avLst/>
          </a:prstGeom>
          <a:solidFill>
            <a:srgbClr val="49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E5DCD8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srgbClr val="E5DCD8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14</a:t>
            </a:fld>
            <a:endParaRPr lang="en-ID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FD926C7-95EC-4F4A-9965-EA445D4B6CF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ALLOWED US TO GROW &amp;  BE INSPIRED CONTINUALLY STRIVING TO ACHIEVE PERFECTION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9F016E2-F000-4863-BA30-11E5D54CDE0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C8953946-57FB-4A8D-9DC1-E032600144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27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穿黑色衣服的女人&#10;&#10;描述已自动生成">
            <a:extLst>
              <a:ext uri="{FF2B5EF4-FFF2-40B4-BE49-F238E27FC236}">
                <a16:creationId xmlns:a16="http://schemas.microsoft.com/office/drawing/2014/main" id="{4847A2AF-97FD-46B5-8669-08D758A84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solidFill>
                <a:srgbClr val="E5DCD8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>
                <a:solidFill>
                  <a:srgbClr val="E5DCD8"/>
                </a:solidFill>
              </a:rPr>
              <a:pPr/>
              <a:t>15</a:t>
            </a:fld>
            <a:endParaRPr lang="en-ID" dirty="0">
              <a:solidFill>
                <a:srgbClr val="E5DCD8"/>
              </a:solidFill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04E116-F8DA-4891-807B-47BE0E9A9B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piscing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lorem et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E81B546-045E-47F9-A5E1-146CC0FD42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rgbClr val="49302C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HIGHLIGHTS</a:t>
            </a:r>
            <a:endParaRPr lang="en-ID" dirty="0">
              <a:solidFill>
                <a:srgbClr val="49302C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BC4E7E-3D12-4C26-B2D0-232B3270BD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March / 2021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612F737-262B-4D2F-AA51-095E776D74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9600" dirty="0">
                <a:latin typeface="Cormorant Garamond" panose="00000500000000000000" pitchFamily="2" charset="0"/>
              </a:rPr>
              <a:t>GROW AND</a:t>
            </a:r>
            <a:r>
              <a:rPr lang="en-US" sz="9600" dirty="0">
                <a:solidFill>
                  <a:srgbClr val="E5DCD8"/>
                </a:solidFill>
                <a:latin typeface="Cormorant Garamond" panose="00000500000000000000" pitchFamily="2" charset="0"/>
              </a:rPr>
              <a:t> </a:t>
            </a:r>
            <a:r>
              <a:rPr lang="en-US" sz="9600" i="1" dirty="0">
                <a:solidFill>
                  <a:srgbClr val="E5DCD8"/>
                </a:solidFill>
                <a:latin typeface="Cormorant Garamond" panose="00000500000000000000" pitchFamily="2" charset="0"/>
              </a:rPr>
              <a:t>Be Inspired </a:t>
            </a:r>
            <a:r>
              <a:rPr lang="en-US" sz="9600" i="1" dirty="0">
                <a:latin typeface="Cormorant Garamond" panose="00000500000000000000" pitchFamily="2" charset="0"/>
              </a:rPr>
              <a:t>Continually</a:t>
            </a:r>
            <a:r>
              <a:rPr lang="en-US" sz="12000" dirty="0">
                <a:latin typeface="Cormorant Garamond" panose="00000500000000000000" pitchFamily="2" charset="0"/>
              </a:rPr>
              <a:t> — </a:t>
            </a:r>
            <a:endParaRPr lang="en-ID" sz="12000" i="1" dirty="0">
              <a:latin typeface="Cormorant Garamond" panose="00000500000000000000" pitchFamily="2" charset="0"/>
            </a:endParaRP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678F466F-3712-4578-924C-809F18ADEE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36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8209BF-56B3-4FD3-91B0-11708D306B6E}"/>
              </a:ext>
            </a:extLst>
          </p:cNvPr>
          <p:cNvSpPr/>
          <p:nvPr/>
        </p:nvSpPr>
        <p:spPr>
          <a:xfrm flipH="1">
            <a:off x="11347177" y="2151063"/>
            <a:ext cx="13039997" cy="9486900"/>
          </a:xfrm>
          <a:prstGeom prst="rect">
            <a:avLst/>
          </a:prstGeom>
          <a:solidFill>
            <a:srgbClr val="49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16</a:t>
            </a:fld>
            <a:endParaRPr lang="en-ID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D97890C-F13F-4DD9-A14B-AC9B7978F0F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2000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</a:t>
            </a: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piscing</a:t>
            </a: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lorem et </a:t>
            </a:r>
            <a:r>
              <a:rPr lang="en-US" sz="2000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elemen</a:t>
            </a: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tum cursus, dolor </a:t>
            </a:r>
            <a:r>
              <a:rPr lang="en-US" sz="2000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odio</a:t>
            </a: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endParaRPr lang="en-ID" sz="2000" dirty="0">
              <a:solidFill>
                <a:srgbClr val="E5DCD8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DB0F2D-6381-4D0F-BB51-FD18F23EB8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1" u="none" strike="noStrike" kern="1200" cap="none" spc="0" normalizeH="0" baseline="0" noProof="0" dirty="0">
                <a:ln>
                  <a:noFill/>
                </a:ln>
                <a:solidFill>
                  <a:srgbClr val="E5DCD8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Visual Concept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5DCD8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5DCD8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THAT NEVER GOES OUT OF STYLE.</a:t>
            </a:r>
            <a:endParaRPr kumimoji="0" lang="en-ID" sz="6000" b="0" i="0" u="none" strike="noStrike" kern="1200" cap="none" spc="0" normalizeH="0" baseline="0" noProof="0" dirty="0">
              <a:ln>
                <a:noFill/>
              </a:ln>
              <a:solidFill>
                <a:srgbClr val="E5DCD8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3606BE4E-70F8-4C70-AB19-454A09A8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453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C9E1263F-E45A-49CE-A317-8180C38289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1436" y="0"/>
            <a:ext cx="9117010" cy="13716000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98B0A7-5A8B-4FB2-84B6-D812B8FF2A54}"/>
              </a:ext>
            </a:extLst>
          </p:cNvPr>
          <p:cNvSpPr/>
          <p:nvPr/>
        </p:nvSpPr>
        <p:spPr>
          <a:xfrm flipH="1">
            <a:off x="2400300" y="2151063"/>
            <a:ext cx="13039997" cy="9486900"/>
          </a:xfrm>
          <a:prstGeom prst="rect">
            <a:avLst/>
          </a:prstGeom>
          <a:solidFill>
            <a:srgbClr val="49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17</a:t>
            </a:fld>
            <a:endParaRPr lang="en-ID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45E4D04-9355-481F-8B48-59709A7D8B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E5DCD8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ALLOWED US TO GROW &amp;  BE INSPIRED CONTINUALLY STRIVING TO ACHIEVE PERFECTION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E5AFE3-FE2E-48FD-8F60-6EFE79EF98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solidFill>
                <a:srgbClr val="E5DCD8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站在床上&#10;&#10;中度可信度描述已自动生成">
            <a:extLst>
              <a:ext uri="{FF2B5EF4-FFF2-40B4-BE49-F238E27FC236}">
                <a16:creationId xmlns:a16="http://schemas.microsoft.com/office/drawing/2014/main" id="{C245207A-1093-4C4B-88D5-CCA06349A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0240" y="4445457"/>
            <a:ext cx="4646696" cy="4825086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A8B9D20-125F-462E-B86D-C8F8152911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en-US" sz="24000" dirty="0">
                <a:solidFill>
                  <a:srgbClr val="D6C1BE"/>
                </a:solidFill>
                <a:latin typeface="Cormorant Garamond" panose="00000500000000000000" pitchFamily="2" charset="0"/>
              </a:rPr>
              <a:t>SANTORIO </a:t>
            </a:r>
            <a:r>
              <a:rPr lang="en-US" sz="24000" i="1" dirty="0">
                <a:solidFill>
                  <a:srgbClr val="D6C1BE"/>
                </a:solidFill>
                <a:latin typeface="Cormorant Garamond" panose="00000500000000000000" pitchFamily="2" charset="0"/>
              </a:rPr>
              <a:t>. Studio</a:t>
            </a:r>
            <a:endParaRPr lang="en-ID" sz="24000" i="1" dirty="0">
              <a:solidFill>
                <a:srgbClr val="D6C1BE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18</a:t>
            </a:fld>
            <a:endParaRPr lang="en-ID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83B0F16-41D6-4FEE-96CB-D74CA56B81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sz="24000" dirty="0">
                <a:solidFill>
                  <a:srgbClr val="D6C1BE"/>
                </a:solidFill>
                <a:latin typeface="Cormorant Garamond" panose="00000500000000000000" pitchFamily="2" charset="0"/>
              </a:rPr>
              <a:t>SANTORIO </a:t>
            </a:r>
            <a:r>
              <a:rPr lang="en-US" sz="24000" i="1" dirty="0">
                <a:solidFill>
                  <a:srgbClr val="D6C1BE"/>
                </a:solidFill>
                <a:latin typeface="Cormorant Garamond" panose="00000500000000000000" pitchFamily="2" charset="0"/>
              </a:rPr>
              <a:t>. Studio</a:t>
            </a:r>
            <a:endParaRPr lang="en-ID" sz="24000" i="1" dirty="0">
              <a:solidFill>
                <a:srgbClr val="D6C1BE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6F973E-69AF-406F-B488-B90649FE8A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ITS  TIME TO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33618A4-4E57-4C86-9496-7C26C2FE7E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&amp; ENJOY—  					  </a:t>
            </a:r>
            <a:r>
              <a:rPr kumimoji="0" lang="en-US" sz="1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Your Coffee</a:t>
            </a:r>
            <a:endParaRPr kumimoji="0" lang="en-ID" sz="1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0E1B0C-01E2-4ED0-9F07-D2BA5BE004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sz="12000" i="1" dirty="0">
                <a:latin typeface="Cormorant Garamond" panose="00000500000000000000" pitchFamily="2" charset="0"/>
              </a:rPr>
              <a:t>Get Some</a:t>
            </a:r>
            <a:r>
              <a:rPr lang="en-US" sz="12000" dirty="0">
                <a:latin typeface="Cormorant Garamond" panose="00000500000000000000" pitchFamily="2" charset="0"/>
              </a:rPr>
              <a:t> Break</a:t>
            </a:r>
            <a:endParaRPr lang="en-ID" sz="12000" dirty="0">
              <a:latin typeface="Cormorant Garamo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70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19</a:t>
            </a:fld>
            <a:endParaRPr lang="en-ID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9B1E9FF-DFB1-4A06-93A7-2FCDE1CE00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Cormorant Garamond" panose="00000500000000000000" pitchFamily="2" charset="0"/>
              </a:rPr>
              <a:t>PROJECT — </a:t>
            </a:r>
            <a:r>
              <a:rPr lang="en-US" sz="6000" i="1" dirty="0" err="1">
                <a:latin typeface="Cormorant Garamond" panose="00000500000000000000" pitchFamily="2" charset="0"/>
              </a:rPr>
              <a:t>Portofolio</a:t>
            </a:r>
            <a:endParaRPr lang="en-ID" sz="6000" i="1" dirty="0">
              <a:latin typeface="Cormorant Garamond" panose="00000500000000000000" pitchFamily="2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73EFCD6-5C90-4DAC-83CF-EF279C21C9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 Name — Client Name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B721C22-F3C1-44B3-8369-49C5544431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 Name — Client Name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EA66C6D-A765-457B-BE4B-585F7B5360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 Name — Client Name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6130E456-6D69-4811-86DB-8D21A85AD25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126E9557-D718-45E0-87D1-6CE37E275C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CB77858A-AA7D-4E0C-9A6E-6E037508B9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2A57FD6-2C85-455A-AAE7-C37258AA9AB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r"/>
            <a:r>
              <a:rPr lang="en-US" sz="24000" dirty="0">
                <a:solidFill>
                  <a:srgbClr val="D6C1BE"/>
                </a:solidFill>
                <a:latin typeface="Cormorant Garamond" panose="00000500000000000000" pitchFamily="2" charset="0"/>
              </a:rPr>
              <a:t>SANTORIO</a:t>
            </a:r>
            <a:endParaRPr lang="en-ID" sz="24000" i="1" dirty="0">
              <a:solidFill>
                <a:srgbClr val="D6C1BE"/>
              </a:solidFill>
              <a:latin typeface="Cormorant Garamo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9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54F4333A-15C0-47FA-B865-3882648051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9EA12-F54C-40FF-9366-8D00E78B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6A422-D50D-4F12-9ADC-F38FFFA0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A8C98-E5EA-4671-8986-9F81567D3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2</a:t>
            </a:fld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26D62F-357B-4C11-BFFA-669E98CF7B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EDC53C-867C-430D-AFB1-A6672658EE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sz="12000" dirty="0">
                <a:latin typeface="Cormorant Garamond" panose="00000500000000000000" pitchFamily="2" charset="0"/>
              </a:rPr>
              <a:t>WE ARE BUNCH </a:t>
            </a:r>
            <a:r>
              <a:rPr lang="en-US" sz="12000" i="1" dirty="0">
                <a:latin typeface="Cormorant Garamond" panose="00000500000000000000" pitchFamily="2" charset="0"/>
              </a:rPr>
              <a:t>of</a:t>
            </a:r>
            <a:r>
              <a:rPr lang="en-US" sz="12000" dirty="0">
                <a:latin typeface="Cormorant Garamond" panose="00000500000000000000" pitchFamily="2" charset="0"/>
              </a:rPr>
              <a:t> </a:t>
            </a:r>
            <a:r>
              <a:rPr lang="en-US" sz="12000" dirty="0">
                <a:solidFill>
                  <a:srgbClr val="49302C"/>
                </a:solidFill>
                <a:latin typeface="Cormorant Garamond" panose="00000500000000000000" pitchFamily="2" charset="0"/>
              </a:rPr>
              <a:t>COLLECTIVE STUDIO</a:t>
            </a:r>
            <a:r>
              <a:rPr lang="en-US" sz="12000" dirty="0">
                <a:latin typeface="Cormorant Garamond" panose="00000500000000000000" pitchFamily="2" charset="0"/>
              </a:rPr>
              <a:t> BASED </a:t>
            </a:r>
            <a:r>
              <a:rPr lang="en-US" sz="12000" dirty="0">
                <a:solidFill>
                  <a:schemeClr val="bg1"/>
                </a:solidFill>
                <a:latin typeface="Cormorant Garamond" panose="00000500000000000000" pitchFamily="2" charset="0"/>
              </a:rPr>
              <a:t>— </a:t>
            </a:r>
            <a:r>
              <a:rPr lang="en-US" sz="12000" i="1" dirty="0">
                <a:solidFill>
                  <a:schemeClr val="bg1"/>
                </a:solidFill>
                <a:latin typeface="Cormorant Garamond" panose="00000500000000000000" pitchFamily="2" charset="0"/>
              </a:rPr>
              <a:t>in</a:t>
            </a:r>
            <a:r>
              <a:rPr lang="en-US" sz="12000" dirty="0">
                <a:solidFill>
                  <a:schemeClr val="bg1"/>
                </a:solidFill>
                <a:latin typeface="Cormorant Garamond" panose="00000500000000000000" pitchFamily="2" charset="0"/>
              </a:rPr>
              <a:t> </a:t>
            </a:r>
            <a:r>
              <a:rPr lang="en-US" sz="12000" i="1" dirty="0">
                <a:solidFill>
                  <a:schemeClr val="bg1"/>
                </a:solidFill>
                <a:latin typeface="Cormorant Garamond" panose="00000500000000000000" pitchFamily="2" charset="0"/>
              </a:rPr>
              <a:t>Verona</a:t>
            </a:r>
            <a:r>
              <a:rPr lang="en-US" sz="12000" dirty="0">
                <a:solidFill>
                  <a:schemeClr val="bg1"/>
                </a:solidFill>
                <a:latin typeface="Cormorant Garamond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11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20</a:t>
            </a:fld>
            <a:endParaRPr lang="en-ID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A7CCD9-DC48-4029-AD52-A44237582B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Cormorant Garamond" panose="00000500000000000000" pitchFamily="2" charset="0"/>
              </a:rPr>
              <a:t>PROJECT — </a:t>
            </a:r>
            <a:r>
              <a:rPr lang="en-US" sz="6000" i="1" dirty="0" err="1">
                <a:latin typeface="Cormorant Garamond" panose="00000500000000000000" pitchFamily="2" charset="0"/>
              </a:rPr>
              <a:t>Portofolio</a:t>
            </a:r>
            <a:endParaRPr lang="en-ID" sz="6000" i="1" dirty="0">
              <a:latin typeface="Cormorant Garamond" panose="00000500000000000000" pitchFamily="2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FDB08E-EB0D-4679-8276-CD623E62B1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 Name — Client Name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A52E04C-CBD5-43FA-B8BE-CA7916195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图片占位符 8" descr="穿白色衣服的人&#10;&#10;中度可信度描述已自动生成">
            <a:extLst>
              <a:ext uri="{FF2B5EF4-FFF2-40B4-BE49-F238E27FC236}">
                <a16:creationId xmlns:a16="http://schemas.microsoft.com/office/drawing/2014/main" id="{41CDFB8D-354D-4E7E-8761-7BFD08B4D7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302" y="5085748"/>
            <a:ext cx="5999263" cy="3952567"/>
          </a:xfrm>
        </p:spPr>
      </p:pic>
      <p:pic>
        <p:nvPicPr>
          <p:cNvPr id="12" name="图片占位符 11" descr="猫在吃东西的人&#10;&#10;中度可信度描述已自动生成">
            <a:extLst>
              <a:ext uri="{FF2B5EF4-FFF2-40B4-BE49-F238E27FC236}">
                <a16:creationId xmlns:a16="http://schemas.microsoft.com/office/drawing/2014/main" id="{06F33321-B546-4498-92C5-52F531F9540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2D609477-F25C-4C98-A891-5DF41B06D2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359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21</a:t>
            </a:fld>
            <a:endParaRPr lang="en-ID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5C2690-9AD2-42A3-A3C7-D889BA1D0C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Cormorant Garamond" panose="00000500000000000000" pitchFamily="2" charset="0"/>
              </a:rPr>
              <a:t>PROJECT — </a:t>
            </a:r>
            <a:r>
              <a:rPr lang="en-US" sz="6000" i="1" dirty="0" err="1">
                <a:latin typeface="Cormorant Garamond" panose="00000500000000000000" pitchFamily="2" charset="0"/>
              </a:rPr>
              <a:t>Portofolio</a:t>
            </a:r>
            <a:endParaRPr lang="en-ID" sz="6000" i="1" dirty="0">
              <a:latin typeface="Cormorant Garamond" panose="00000500000000000000" pitchFamily="2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D4F3C1A-63A0-4FD2-9066-2DE54A74AE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 Name — Client Name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图片占位符 5" descr="人穿着毛衣&#10;&#10;中度可信度描述已自动生成">
            <a:extLst>
              <a:ext uri="{FF2B5EF4-FFF2-40B4-BE49-F238E27FC236}">
                <a16:creationId xmlns:a16="http://schemas.microsoft.com/office/drawing/2014/main" id="{CA0B0CFC-667B-42A2-9B57-29D760CDB2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图片占位符 8" descr="女人的脸&#10;&#10;描述已自动生成">
            <a:extLst>
              <a:ext uri="{FF2B5EF4-FFF2-40B4-BE49-F238E27FC236}">
                <a16:creationId xmlns:a16="http://schemas.microsoft.com/office/drawing/2014/main" id="{F24D566A-6829-4333-ACD0-94CF02D59B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 descr="穿着粉色衣服的人&#10;&#10;中度可信度描述已自动生成">
            <a:extLst>
              <a:ext uri="{FF2B5EF4-FFF2-40B4-BE49-F238E27FC236}">
                <a16:creationId xmlns:a16="http://schemas.microsoft.com/office/drawing/2014/main" id="{333A88BC-23A8-476D-A8C0-947EB66ECD1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801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22</a:t>
            </a:fld>
            <a:endParaRPr lang="en-ID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31FA92E-60FC-4E11-82F7-C68F5F6A16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Cormorant Garamond" panose="00000500000000000000" pitchFamily="2" charset="0"/>
              </a:rPr>
              <a:t>PROJECT — </a:t>
            </a:r>
            <a:r>
              <a:rPr lang="en-US" sz="6000" i="1" dirty="0" err="1">
                <a:latin typeface="Cormorant Garamond" panose="00000500000000000000" pitchFamily="2" charset="0"/>
              </a:rPr>
              <a:t>Portofolio</a:t>
            </a:r>
            <a:endParaRPr lang="en-ID" sz="6000" i="1" dirty="0">
              <a:latin typeface="Cormorant Garamond" panose="00000500000000000000" pitchFamily="2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2B54667-A21A-4CFF-BD13-F56BDC3E8B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 Name — Client Name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68B0F6EC-AC74-4B8A-8A6D-A29EF7A2F8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24A92CBB-71FD-4156-B37B-51EA6ED148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381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23</a:t>
            </a:fld>
            <a:endParaRPr lang="en-ID" dirty="0"/>
          </a:p>
        </p:txBody>
      </p:sp>
      <p:pic>
        <p:nvPicPr>
          <p:cNvPr id="59" name="图片占位符 58">
            <a:extLst>
              <a:ext uri="{FF2B5EF4-FFF2-40B4-BE49-F238E27FC236}">
                <a16:creationId xmlns:a16="http://schemas.microsoft.com/office/drawing/2014/main" id="{18BFEB43-B347-4AEC-B258-C9B0A6EDEB8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图片占位符 60">
            <a:extLst>
              <a:ext uri="{FF2B5EF4-FFF2-40B4-BE49-F238E27FC236}">
                <a16:creationId xmlns:a16="http://schemas.microsoft.com/office/drawing/2014/main" id="{22E4D16F-5907-4709-974B-675154D3706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3" name="图片占位符 62">
            <a:extLst>
              <a:ext uri="{FF2B5EF4-FFF2-40B4-BE49-F238E27FC236}">
                <a16:creationId xmlns:a16="http://schemas.microsoft.com/office/drawing/2014/main" id="{D6BD7900-B8F8-4845-908F-419EFF49C9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5" name="图片占位符 64">
            <a:extLst>
              <a:ext uri="{FF2B5EF4-FFF2-40B4-BE49-F238E27FC236}">
                <a16:creationId xmlns:a16="http://schemas.microsoft.com/office/drawing/2014/main" id="{DA06DDC4-589F-430A-A2A7-A1CBBA041A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9" name="图片占位符 68">
            <a:extLst>
              <a:ext uri="{FF2B5EF4-FFF2-40B4-BE49-F238E27FC236}">
                <a16:creationId xmlns:a16="http://schemas.microsoft.com/office/drawing/2014/main" id="{8090A0D1-3C91-4228-9274-07B2D412783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7" name="图片占位符 66">
            <a:extLst>
              <a:ext uri="{FF2B5EF4-FFF2-40B4-BE49-F238E27FC236}">
                <a16:creationId xmlns:a16="http://schemas.microsoft.com/office/drawing/2014/main" id="{5D1AA716-4106-4916-BB57-BFF6D42285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5" name="图片占位符 74">
            <a:extLst>
              <a:ext uri="{FF2B5EF4-FFF2-40B4-BE49-F238E27FC236}">
                <a16:creationId xmlns:a16="http://schemas.microsoft.com/office/drawing/2014/main" id="{236E1E64-AD83-4371-BBFD-FE7FDC0FB5E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674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43B38D5-5423-47EF-869A-84B79AB3B08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24000" dirty="0" err="1">
                <a:solidFill>
                  <a:srgbClr val="D6C1BE"/>
                </a:solidFill>
                <a:latin typeface="Cormorant Garamond" panose="00000500000000000000" pitchFamily="2" charset="0"/>
              </a:rPr>
              <a:t>SANTORIO</a:t>
            </a:r>
            <a:r>
              <a:rPr lang="en-US" sz="24000" i="1" dirty="0" err="1">
                <a:solidFill>
                  <a:srgbClr val="D6C1BE"/>
                </a:solidFill>
                <a:latin typeface="Cormorant Garamond" panose="00000500000000000000" pitchFamily="2" charset="0"/>
              </a:rPr>
              <a:t>.std</a:t>
            </a:r>
            <a:endParaRPr lang="en-ID" sz="24000" i="1" dirty="0">
              <a:solidFill>
                <a:srgbClr val="D6C1BE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24</a:t>
            </a:fld>
            <a:endParaRPr lang="en-ID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9686E4D-0DC8-427C-A7F1-85CAEBBDFE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Cormorant Garamond" panose="00000500000000000000" pitchFamily="2" charset="0"/>
              </a:rPr>
              <a:t>PROJECT — </a:t>
            </a:r>
            <a:r>
              <a:rPr lang="en-US" sz="6000" i="1" dirty="0" err="1">
                <a:latin typeface="Cormorant Garamond" panose="00000500000000000000" pitchFamily="2" charset="0"/>
              </a:rPr>
              <a:t>Portofolio</a:t>
            </a:r>
            <a:endParaRPr lang="en-ID" sz="6000" i="1" dirty="0">
              <a:latin typeface="Cormorant Garamond" panose="00000500000000000000" pitchFamily="2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E26ECF1-85DC-4B42-AF11-FDCB2E8E8E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 Name — Client Name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图片占位符 13" descr="桌子上的花瓶&#10;&#10;中度可信度描述已自动生成">
            <a:extLst>
              <a:ext uri="{FF2B5EF4-FFF2-40B4-BE49-F238E27FC236}">
                <a16:creationId xmlns:a16="http://schemas.microsoft.com/office/drawing/2014/main" id="{4948BCB0-FBDD-465E-920E-446E3D2179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2032" y="2448531"/>
            <a:ext cx="3672211" cy="4349289"/>
          </a:xfrm>
        </p:spPr>
      </p:pic>
      <p:pic>
        <p:nvPicPr>
          <p:cNvPr id="9" name="图片占位符 8" descr="房间的摆设布局&#10;&#10;低可信度描述已自动生成">
            <a:extLst>
              <a:ext uri="{FF2B5EF4-FFF2-40B4-BE49-F238E27FC236}">
                <a16:creationId xmlns:a16="http://schemas.microsoft.com/office/drawing/2014/main" id="{0C8962EF-D3A1-4590-9B8E-F2563F2754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"/>
          <a:stretch/>
        </p:blipFill>
        <p:spPr>
          <a:xfrm>
            <a:off x="9172031" y="7142988"/>
            <a:ext cx="6816114" cy="4124483"/>
          </a:xfrm>
        </p:spPr>
      </p:pic>
      <p:pic>
        <p:nvPicPr>
          <p:cNvPr id="28" name="图片占位符 27" descr="黑暗中的人&#10;&#10;中度可信度描述已自动生成">
            <a:extLst>
              <a:ext uri="{FF2B5EF4-FFF2-40B4-BE49-F238E27FC236}">
                <a16:creationId xmlns:a16="http://schemas.microsoft.com/office/drawing/2014/main" id="{4248B53E-0C5C-45AF-AA7B-42A03EFC736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76456" y="7142988"/>
            <a:ext cx="4510656" cy="4124483"/>
          </a:xfrm>
        </p:spPr>
      </p:pic>
      <p:pic>
        <p:nvPicPr>
          <p:cNvPr id="30" name="图片占位符 29" descr="房间里有门&#10;&#10;低可信度描述已自动生成">
            <a:extLst>
              <a:ext uri="{FF2B5EF4-FFF2-40B4-BE49-F238E27FC236}">
                <a16:creationId xmlns:a16="http://schemas.microsoft.com/office/drawing/2014/main" id="{EDDC4EB5-FFAD-4131-A136-63BA3A8DD66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F39AEDB2-6B8A-4E68-A7A5-ACD7692F447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7CF3D289-910C-436E-9C34-14240E8384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9006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25</a:t>
            </a:fld>
            <a:endParaRPr lang="en-ID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7AB47B-320E-4A66-8016-7CE7891AEF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Cormorant Garamond" panose="00000500000000000000" pitchFamily="2" charset="0"/>
              </a:rPr>
              <a:t>PROJECT — </a:t>
            </a:r>
            <a:r>
              <a:rPr lang="en-US" sz="6000" i="1" dirty="0" err="1">
                <a:latin typeface="Cormorant Garamond" panose="00000500000000000000" pitchFamily="2" charset="0"/>
              </a:rPr>
              <a:t>Portofolio</a:t>
            </a:r>
            <a:endParaRPr lang="en-ID" sz="6000" i="1" dirty="0">
              <a:latin typeface="Cormorant Garamond" panose="00000500000000000000" pitchFamily="2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A6FD70F-3A62-45C7-9CB7-AED78164FE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 Name — Client Name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05A3765-EB40-4976-81E5-8BF8228E7E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图片占位符 16" descr="人在床上&#10;&#10;低可信度描述已自动生成">
            <a:extLst>
              <a:ext uri="{FF2B5EF4-FFF2-40B4-BE49-F238E27FC236}">
                <a16:creationId xmlns:a16="http://schemas.microsoft.com/office/drawing/2014/main" id="{4C5490F5-0B08-4EC9-B6E6-F4BAC25E95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0301" y="5952946"/>
            <a:ext cx="4218840" cy="5800905"/>
          </a:xfrm>
        </p:spPr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808D3E7E-D830-4732-A1DB-4BB56D3DD0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CD352997-D85A-4FE4-9A73-143289A89C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72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26</a:t>
            </a:fld>
            <a:endParaRPr lang="en-ID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3295B17-9C1B-40AC-AA72-FFBC40DAC8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Project Name — March 2021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E31E6-9C80-4C91-9449-B79AC9EDA953}"/>
              </a:ext>
            </a:extLst>
          </p:cNvPr>
          <p:cNvGrpSpPr/>
          <p:nvPr/>
        </p:nvGrpSpPr>
        <p:grpSpPr>
          <a:xfrm>
            <a:off x="1718336" y="10301899"/>
            <a:ext cx="7062807" cy="432072"/>
            <a:chOff x="1068388" y="9758453"/>
            <a:chExt cx="9716576" cy="4320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06F8A0-DDEB-4F9F-A04A-23B2C1400DD0}"/>
                </a:ext>
              </a:extLst>
            </p:cNvPr>
            <p:cNvSpPr/>
            <p:nvPr/>
          </p:nvSpPr>
          <p:spPr>
            <a:xfrm>
              <a:off x="1068388" y="9758453"/>
              <a:ext cx="2429691" cy="432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392E34-126B-4DA8-B81C-6C4BD3E86DA2}"/>
                </a:ext>
              </a:extLst>
            </p:cNvPr>
            <p:cNvSpPr/>
            <p:nvPr/>
          </p:nvSpPr>
          <p:spPr>
            <a:xfrm>
              <a:off x="3497532" y="9758453"/>
              <a:ext cx="2429691" cy="432072"/>
            </a:xfrm>
            <a:prstGeom prst="rect">
              <a:avLst/>
            </a:prstGeom>
            <a:solidFill>
              <a:srgbClr val="4930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5B6E60-2723-4008-84DC-6F10ECB66AD2}"/>
                </a:ext>
              </a:extLst>
            </p:cNvPr>
            <p:cNvSpPr/>
            <p:nvPr/>
          </p:nvSpPr>
          <p:spPr>
            <a:xfrm>
              <a:off x="5926676" y="9758453"/>
              <a:ext cx="2429691" cy="432072"/>
            </a:xfrm>
            <a:prstGeom prst="rect">
              <a:avLst/>
            </a:prstGeom>
            <a:solidFill>
              <a:srgbClr val="D6C1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1411F9-2DFC-44B4-9969-8B37564AEDD3}"/>
                </a:ext>
              </a:extLst>
            </p:cNvPr>
            <p:cNvSpPr/>
            <p:nvPr/>
          </p:nvSpPr>
          <p:spPr>
            <a:xfrm>
              <a:off x="8355273" y="9758453"/>
              <a:ext cx="2429691" cy="43207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23" name="图片占位符 22" descr="女人穿着无袖上衣&#10;&#10;描述已自动生成">
            <a:extLst>
              <a:ext uri="{FF2B5EF4-FFF2-40B4-BE49-F238E27FC236}">
                <a16:creationId xmlns:a16="http://schemas.microsoft.com/office/drawing/2014/main" id="{EA9040E1-DC0F-4986-A32E-D66686A6795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70701C2-2370-44CD-A32A-2C82ED66D9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6000" dirty="0">
                <a:latin typeface="Cormorant Garamond" panose="00000500000000000000" pitchFamily="2" charset="0"/>
              </a:rPr>
              <a:t>PROJECT — </a:t>
            </a:r>
            <a:r>
              <a:rPr lang="en-US" sz="6000" i="1" dirty="0" err="1">
                <a:latin typeface="Cormorant Garamond" panose="00000500000000000000" pitchFamily="2" charset="0"/>
              </a:rPr>
              <a:t>Portofolio</a:t>
            </a:r>
            <a:endParaRPr lang="en-ID" sz="6000" i="1" dirty="0">
              <a:latin typeface="Cormorant Garamond" panose="00000500000000000000" pitchFamily="2" charset="0"/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211D6809-8859-48C4-9513-CF7D277457C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806C1C5F-B2D1-4ED1-B93C-266583956A4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BB7ECE73-05A3-423D-A98E-277727C079C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00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2C27F852-48D6-4F96-BA7C-BA362AE4F6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35EEC2A-D728-4EC0-88C4-991E24AEBC3E}"/>
              </a:ext>
            </a:extLst>
          </p:cNvPr>
          <p:cNvSpPr/>
          <p:nvPr/>
        </p:nvSpPr>
        <p:spPr>
          <a:xfrm>
            <a:off x="2413676" y="6233254"/>
            <a:ext cx="6210208" cy="3956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E93B3E-F808-40B2-8F81-788E09B10FD6}"/>
              </a:ext>
            </a:extLst>
          </p:cNvPr>
          <p:cNvSpPr/>
          <p:nvPr/>
        </p:nvSpPr>
        <p:spPr>
          <a:xfrm>
            <a:off x="9088483" y="6233254"/>
            <a:ext cx="6210208" cy="3956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E7BF357-FAC4-448E-8EBF-DFC418D0236F}"/>
              </a:ext>
            </a:extLst>
          </p:cNvPr>
          <p:cNvSpPr/>
          <p:nvPr/>
        </p:nvSpPr>
        <p:spPr>
          <a:xfrm>
            <a:off x="15763291" y="6233254"/>
            <a:ext cx="6210208" cy="3956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A0194F4-C209-48D2-93FC-724333F0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A3145D-904E-4D82-9599-F90F94A8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CBEBB8-D5EE-4845-8989-E6377923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27</a:t>
            </a:fld>
            <a:endParaRPr lang="en-ID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37E78CA-9497-474D-BC1C-3CFA3A6C38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HOW WE WORK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AE5DA2C-CEC1-4D54-93B7-0B0B11EDC1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sz="12000" dirty="0">
                <a:latin typeface="Cormorant Garamond" panose="00000500000000000000" pitchFamily="2" charset="0"/>
              </a:rPr>
              <a:t>OUR SERVICE</a:t>
            </a:r>
            <a:endParaRPr lang="en-ID" sz="12000" dirty="0">
              <a:latin typeface="Cormorant Garamond" panose="00000500000000000000" pitchFamily="2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352A8B2-0C97-4C92-A3E3-EE89ACF81C9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ctr"/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C203D7EB-B863-4F72-897F-917F2DACBF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SHARING &amp; NETWORK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C0D9549-6B74-43AA-BAE2-2F0A69C5AB9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GLOBAL MARKETING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3914C78-6ED3-4415-990A-C44854963BC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DESIGN CONSULTATION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0C10CFE7-F386-457E-80C8-BD7CEB5BCE9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algn="ctr"/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09B8143-D2F0-4839-97C8-E5D96C6C3A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7A302FE-7BF0-45D5-9D72-2ED52078C1A8}"/>
              </a:ext>
            </a:extLst>
          </p:cNvPr>
          <p:cNvGrpSpPr/>
          <p:nvPr/>
        </p:nvGrpSpPr>
        <p:grpSpPr>
          <a:xfrm>
            <a:off x="18525103" y="5935828"/>
            <a:ext cx="686585" cy="685158"/>
            <a:chOff x="9223633" y="-838215"/>
            <a:chExt cx="412923" cy="412065"/>
          </a:xfrm>
          <a:solidFill>
            <a:schemeClr val="tx1"/>
          </a:solidFill>
        </p:grpSpPr>
        <p:sp>
          <p:nvSpPr>
            <p:cNvPr id="74" name="Freeform 1324">
              <a:extLst>
                <a:ext uri="{FF2B5EF4-FFF2-40B4-BE49-F238E27FC236}">
                  <a16:creationId xmlns:a16="http://schemas.microsoft.com/office/drawing/2014/main" id="{3D9B9E5B-0338-4163-83EC-1191E64A58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2337" y="-838215"/>
              <a:ext cx="124219" cy="12336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1325">
              <a:extLst>
                <a:ext uri="{FF2B5EF4-FFF2-40B4-BE49-F238E27FC236}">
                  <a16:creationId xmlns:a16="http://schemas.microsoft.com/office/drawing/2014/main" id="{929B7129-46BA-4B62-87CD-1383DF2AC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2337" y="-549512"/>
              <a:ext cx="124219" cy="12336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1326">
              <a:extLst>
                <a:ext uri="{FF2B5EF4-FFF2-40B4-BE49-F238E27FC236}">
                  <a16:creationId xmlns:a16="http://schemas.microsoft.com/office/drawing/2014/main" id="{0D4B0AD3-2715-4A92-AF5D-252E846806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3633" y="-694292"/>
              <a:ext cx="124219" cy="124219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1328">
              <a:extLst>
                <a:ext uri="{FF2B5EF4-FFF2-40B4-BE49-F238E27FC236}">
                  <a16:creationId xmlns:a16="http://schemas.microsoft.com/office/drawing/2014/main" id="{DD8C27D8-90FF-4937-9EA6-2BB085167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292" y="-759400"/>
              <a:ext cx="205605" cy="109655"/>
            </a:xfrm>
            <a:custGeom>
              <a:avLst/>
              <a:gdLst>
                <a:gd name="T0" fmla="*/ 5 w 120"/>
                <a:gd name="T1" fmla="*/ 64 h 64"/>
                <a:gd name="T2" fmla="*/ 1 w 120"/>
                <a:gd name="T3" fmla="*/ 61 h 64"/>
                <a:gd name="T4" fmla="*/ 3 w 120"/>
                <a:gd name="T5" fmla="*/ 56 h 64"/>
                <a:gd name="T6" fmla="*/ 114 w 120"/>
                <a:gd name="T7" fmla="*/ 1 h 64"/>
                <a:gd name="T8" fmla="*/ 119 w 120"/>
                <a:gd name="T9" fmla="*/ 3 h 64"/>
                <a:gd name="T10" fmla="*/ 117 w 120"/>
                <a:gd name="T11" fmla="*/ 8 h 64"/>
                <a:gd name="T12" fmla="*/ 6 w 120"/>
                <a:gd name="T13" fmla="*/ 63 h 64"/>
                <a:gd name="T14" fmla="*/ 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5" y="64"/>
                  </a:moveTo>
                  <a:cubicBezTo>
                    <a:pt x="3" y="64"/>
                    <a:pt x="2" y="63"/>
                    <a:pt x="1" y="61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18" y="1"/>
                    <a:pt x="119" y="3"/>
                  </a:cubicBezTo>
                  <a:cubicBezTo>
                    <a:pt x="120" y="5"/>
                    <a:pt x="119" y="7"/>
                    <a:pt x="117" y="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1329">
              <a:extLst>
                <a:ext uri="{FF2B5EF4-FFF2-40B4-BE49-F238E27FC236}">
                  <a16:creationId xmlns:a16="http://schemas.microsoft.com/office/drawing/2014/main" id="{7BE8D2CE-0201-4306-BC6C-0623C8E4F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292" y="-615477"/>
              <a:ext cx="205605" cy="110512"/>
            </a:xfrm>
            <a:custGeom>
              <a:avLst/>
              <a:gdLst>
                <a:gd name="T0" fmla="*/ 115 w 120"/>
                <a:gd name="T1" fmla="*/ 64 h 64"/>
                <a:gd name="T2" fmla="*/ 114 w 120"/>
                <a:gd name="T3" fmla="*/ 63 h 64"/>
                <a:gd name="T4" fmla="*/ 3 w 120"/>
                <a:gd name="T5" fmla="*/ 8 h 64"/>
                <a:gd name="T6" fmla="*/ 1 w 120"/>
                <a:gd name="T7" fmla="*/ 3 h 64"/>
                <a:gd name="T8" fmla="*/ 6 w 120"/>
                <a:gd name="T9" fmla="*/ 1 h 64"/>
                <a:gd name="T10" fmla="*/ 117 w 120"/>
                <a:gd name="T11" fmla="*/ 56 h 64"/>
                <a:gd name="T12" fmla="*/ 119 w 120"/>
                <a:gd name="T13" fmla="*/ 61 h 64"/>
                <a:gd name="T14" fmla="*/ 11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115" y="64"/>
                  </a:moveTo>
                  <a:cubicBezTo>
                    <a:pt x="115" y="64"/>
                    <a:pt x="114" y="64"/>
                    <a:pt x="114" y="6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9" y="57"/>
                    <a:pt x="120" y="60"/>
                    <a:pt x="119" y="61"/>
                  </a:cubicBezTo>
                  <a:cubicBezTo>
                    <a:pt x="118" y="63"/>
                    <a:pt x="117" y="64"/>
                    <a:pt x="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9543204-BCDE-4DD0-B5F7-E91534565792}"/>
              </a:ext>
            </a:extLst>
          </p:cNvPr>
          <p:cNvGrpSpPr/>
          <p:nvPr/>
        </p:nvGrpSpPr>
        <p:grpSpPr>
          <a:xfrm>
            <a:off x="11850377" y="5935910"/>
            <a:ext cx="686420" cy="684994"/>
            <a:chOff x="2542525" y="3857630"/>
            <a:chExt cx="765176" cy="763588"/>
          </a:xfrm>
          <a:solidFill>
            <a:schemeClr val="tx1"/>
          </a:solidFill>
        </p:grpSpPr>
        <p:sp>
          <p:nvSpPr>
            <p:cNvPr id="80" name="Freeform 1150">
              <a:extLst>
                <a:ext uri="{FF2B5EF4-FFF2-40B4-BE49-F238E27FC236}">
                  <a16:creationId xmlns:a16="http://schemas.microsoft.com/office/drawing/2014/main" id="{BA5C5956-9A28-49E1-9C28-FC98462883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1" name="Freeform 1151">
              <a:extLst>
                <a:ext uri="{FF2B5EF4-FFF2-40B4-BE49-F238E27FC236}">
                  <a16:creationId xmlns:a16="http://schemas.microsoft.com/office/drawing/2014/main" id="{31D7DE92-A00C-4FEA-BB82-CE9A2F631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1152">
              <a:extLst>
                <a:ext uri="{FF2B5EF4-FFF2-40B4-BE49-F238E27FC236}">
                  <a16:creationId xmlns:a16="http://schemas.microsoft.com/office/drawing/2014/main" id="{32F61939-1F26-495C-9A0F-36364916E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3" name="Freeform 1153">
              <a:extLst>
                <a:ext uri="{FF2B5EF4-FFF2-40B4-BE49-F238E27FC236}">
                  <a16:creationId xmlns:a16="http://schemas.microsoft.com/office/drawing/2014/main" id="{3B152108-B5A6-4BC2-9F18-C4DF60505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4" name="Freeform 1154">
              <a:extLst>
                <a:ext uri="{FF2B5EF4-FFF2-40B4-BE49-F238E27FC236}">
                  <a16:creationId xmlns:a16="http://schemas.microsoft.com/office/drawing/2014/main" id="{7663B107-3597-4CC8-8C1A-1AC800C0F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1155">
              <a:extLst>
                <a:ext uri="{FF2B5EF4-FFF2-40B4-BE49-F238E27FC236}">
                  <a16:creationId xmlns:a16="http://schemas.microsoft.com/office/drawing/2014/main" id="{B4CF1D9C-8013-4608-975D-E1748AF90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6" name="Freeform 1156">
              <a:extLst>
                <a:ext uri="{FF2B5EF4-FFF2-40B4-BE49-F238E27FC236}">
                  <a16:creationId xmlns:a16="http://schemas.microsoft.com/office/drawing/2014/main" id="{6636EB2E-2263-4376-B9E5-EC38067D8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32AC206-E55F-45F3-944E-50BFEEB36730}"/>
              </a:ext>
            </a:extLst>
          </p:cNvPr>
          <p:cNvGrpSpPr/>
          <p:nvPr/>
        </p:nvGrpSpPr>
        <p:grpSpPr>
          <a:xfrm>
            <a:off x="5143078" y="5929207"/>
            <a:ext cx="751406" cy="698400"/>
            <a:chOff x="3944289" y="-314322"/>
            <a:chExt cx="765176" cy="711200"/>
          </a:xfrm>
          <a:solidFill>
            <a:schemeClr val="tx1"/>
          </a:solidFill>
        </p:grpSpPr>
        <p:sp>
          <p:nvSpPr>
            <p:cNvPr id="88" name="Freeform 1235">
              <a:extLst>
                <a:ext uri="{FF2B5EF4-FFF2-40B4-BE49-F238E27FC236}">
                  <a16:creationId xmlns:a16="http://schemas.microsoft.com/office/drawing/2014/main" id="{258CAC2E-9790-4238-BEE8-6204FA25A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1236">
              <a:extLst>
                <a:ext uri="{FF2B5EF4-FFF2-40B4-BE49-F238E27FC236}">
                  <a16:creationId xmlns:a16="http://schemas.microsoft.com/office/drawing/2014/main" id="{2BAC68F0-1A09-4CDA-9F6B-BC80FFA0D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731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5892BE5A-1073-4C1C-8A6D-3FA68BDA7D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A0194F4-C209-48D2-93FC-724333F0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A3145D-904E-4D82-9599-F90F94A8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solidFill>
                <a:schemeClr val="bg1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CBEBB8-D5EE-4845-8989-E6377923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>
                <a:solidFill>
                  <a:schemeClr val="bg1"/>
                </a:solidFill>
              </a:rPr>
              <a:pPr/>
              <a:t>28</a:t>
            </a:fld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AC47B5-086E-4B19-A0A6-64C392F494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(Date, Month)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02501-952E-41F1-B5BC-485802537EC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RESEARCH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7945FC-C0B0-4DA3-9780-32A28847BA5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(Date, Month)</a:t>
            </a:r>
          </a:p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A307CC8-9A74-44C6-A171-EE76DEC5DE8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BRIEF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ED52D2-C8B2-4156-B339-25D01AC6E3F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6000" i="1" dirty="0">
                <a:solidFill>
                  <a:srgbClr val="E5DCD8"/>
                </a:solidFill>
                <a:latin typeface="Cormorant Garamond" panose="00000500000000000000" pitchFamily="2" charset="0"/>
              </a:rPr>
              <a:t>Our Process</a:t>
            </a:r>
            <a:r>
              <a:rPr lang="en-US" sz="6000" dirty="0">
                <a:solidFill>
                  <a:srgbClr val="E5DCD8"/>
                </a:solidFill>
                <a:latin typeface="Cormorant Garamond" panose="00000500000000000000" pitchFamily="2" charset="0"/>
              </a:rPr>
              <a:t> — SETS US APART FROM OTHER DIGITAL AGENCIES</a:t>
            </a:r>
            <a:endParaRPr lang="en-ID" sz="6000" i="1" dirty="0">
              <a:solidFill>
                <a:srgbClr val="E5DCD8"/>
              </a:solidFill>
              <a:latin typeface="Cormorant Garamond" panose="000005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A7CDC0-AB5C-4E2E-85DD-8942736565C7}"/>
              </a:ext>
            </a:extLst>
          </p:cNvPr>
          <p:cNvCxnSpPr>
            <a:cxnSpLocks/>
          </p:cNvCxnSpPr>
          <p:nvPr/>
        </p:nvCxnSpPr>
        <p:spPr>
          <a:xfrm>
            <a:off x="12193587" y="6858000"/>
            <a:ext cx="0" cy="6858000"/>
          </a:xfrm>
          <a:prstGeom prst="line">
            <a:avLst/>
          </a:prstGeom>
          <a:ln w="1905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FB48FB2-4034-4C8F-811A-57911CF2F372}"/>
              </a:ext>
            </a:extLst>
          </p:cNvPr>
          <p:cNvSpPr/>
          <p:nvPr/>
        </p:nvSpPr>
        <p:spPr>
          <a:xfrm>
            <a:off x="11653587" y="7766601"/>
            <a:ext cx="1080000" cy="1080000"/>
          </a:xfrm>
          <a:prstGeom prst="ellipse">
            <a:avLst/>
          </a:prstGeom>
          <a:solidFill>
            <a:srgbClr val="E5DC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9DDE7F5-42F4-4491-9EA0-E82BFAAAD631}"/>
              </a:ext>
            </a:extLst>
          </p:cNvPr>
          <p:cNvSpPr/>
          <p:nvPr/>
        </p:nvSpPr>
        <p:spPr>
          <a:xfrm>
            <a:off x="11653587" y="10709233"/>
            <a:ext cx="1080000" cy="1080000"/>
          </a:xfrm>
          <a:prstGeom prst="ellipse">
            <a:avLst/>
          </a:prstGeom>
          <a:solidFill>
            <a:srgbClr val="E5DC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BDC953-F6DF-4D5C-9149-0A860C32B788}"/>
              </a:ext>
            </a:extLst>
          </p:cNvPr>
          <p:cNvGrpSpPr/>
          <p:nvPr/>
        </p:nvGrpSpPr>
        <p:grpSpPr>
          <a:xfrm>
            <a:off x="11850296" y="7987526"/>
            <a:ext cx="686583" cy="638151"/>
            <a:chOff x="3944289" y="-314322"/>
            <a:chExt cx="765176" cy="711200"/>
          </a:xfrm>
          <a:solidFill>
            <a:schemeClr val="tx1"/>
          </a:solidFill>
        </p:grpSpPr>
        <p:sp>
          <p:nvSpPr>
            <p:cNvPr id="70" name="Freeform 1235">
              <a:extLst>
                <a:ext uri="{FF2B5EF4-FFF2-40B4-BE49-F238E27FC236}">
                  <a16:creationId xmlns:a16="http://schemas.microsoft.com/office/drawing/2014/main" id="{AB10283F-1C09-4576-9A13-2CFC3001D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1236">
              <a:extLst>
                <a:ext uri="{FF2B5EF4-FFF2-40B4-BE49-F238E27FC236}">
                  <a16:creationId xmlns:a16="http://schemas.microsoft.com/office/drawing/2014/main" id="{48E99CF6-1E17-4F8E-91B6-824E75FD5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D8F73F8-0CFB-40B1-80FB-6B02DD146D04}"/>
              </a:ext>
            </a:extLst>
          </p:cNvPr>
          <p:cNvGrpSpPr/>
          <p:nvPr/>
        </p:nvGrpSpPr>
        <p:grpSpPr>
          <a:xfrm>
            <a:off x="11867110" y="10923434"/>
            <a:ext cx="652955" cy="651598"/>
            <a:chOff x="3579812" y="2430463"/>
            <a:chExt cx="765176" cy="763587"/>
          </a:xfrm>
          <a:solidFill>
            <a:schemeClr val="tx1"/>
          </a:solidFill>
        </p:grpSpPr>
        <p:sp>
          <p:nvSpPr>
            <p:cNvPr id="73" name="Freeform 850">
              <a:extLst>
                <a:ext uri="{FF2B5EF4-FFF2-40B4-BE49-F238E27FC236}">
                  <a16:creationId xmlns:a16="http://schemas.microsoft.com/office/drawing/2014/main" id="{D38360E2-FCC3-4B25-9F0B-8DFF2D2638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812" y="2430463"/>
              <a:ext cx="560388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851">
              <a:extLst>
                <a:ext uri="{FF2B5EF4-FFF2-40B4-BE49-F238E27FC236}">
                  <a16:creationId xmlns:a16="http://schemas.microsoft.com/office/drawing/2014/main" id="{A768BAE3-9894-47BB-90E7-931EB705C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425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1876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A0194F4-C209-48D2-93FC-724333F0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A3145D-904E-4D82-9599-F90F94A8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CBEBB8-D5EE-4845-8989-E6377923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29</a:t>
            </a:fld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AE9E5-605C-4DCF-BB71-CE33DA55C7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(Date, Month)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1BF71-6B10-47D3-8837-53ADFE0F1E4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FINISH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521EB-BFC3-483E-9F07-DF1D089F2B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(Date, Month)</a:t>
            </a:r>
          </a:p>
          <a:p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F6A50-A3E4-46AD-91C8-EE18429BBC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CONCEPT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  <a:p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032CD9-C884-4F23-A5FE-E2271BBAE8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REVIEW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B799ED-CA64-44E4-A568-31DC4B640E8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DESIGN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C0F16C-384E-4186-AB78-7D935351E4E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(Date, Month)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A9F9EC-D893-4FF5-89A1-BFCE444C92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(Date, Month)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080023-92F2-4C5B-B8F0-C8A2DCBEB07E}"/>
              </a:ext>
            </a:extLst>
          </p:cNvPr>
          <p:cNvCxnSpPr>
            <a:cxnSpLocks/>
          </p:cNvCxnSpPr>
          <p:nvPr/>
        </p:nvCxnSpPr>
        <p:spPr>
          <a:xfrm>
            <a:off x="12193587" y="0"/>
            <a:ext cx="0" cy="112063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>
            <a:extLst>
              <a:ext uri="{FF2B5EF4-FFF2-40B4-BE49-F238E27FC236}">
                <a16:creationId xmlns:a16="http://schemas.microsoft.com/office/drawing/2014/main" id="{2F5E7B8C-217B-4F89-BF59-CAFE96784CEF}"/>
              </a:ext>
            </a:extLst>
          </p:cNvPr>
          <p:cNvSpPr/>
          <p:nvPr/>
        </p:nvSpPr>
        <p:spPr>
          <a:xfrm>
            <a:off x="11653587" y="7766601"/>
            <a:ext cx="1080000" cy="1080000"/>
          </a:xfrm>
          <a:prstGeom prst="ellipse">
            <a:avLst/>
          </a:prstGeom>
          <a:solidFill>
            <a:srgbClr val="E5DC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22771883-26F4-41A1-8D84-B93ED850B4EC}"/>
              </a:ext>
            </a:extLst>
          </p:cNvPr>
          <p:cNvSpPr/>
          <p:nvPr/>
        </p:nvSpPr>
        <p:spPr>
          <a:xfrm>
            <a:off x="11653587" y="10709233"/>
            <a:ext cx="1080000" cy="1080000"/>
          </a:xfrm>
          <a:prstGeom prst="ellipse">
            <a:avLst/>
          </a:prstGeom>
          <a:solidFill>
            <a:srgbClr val="E5DC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0E59F90D-44F2-4B5E-BC60-4CEF903DFBFC}"/>
              </a:ext>
            </a:extLst>
          </p:cNvPr>
          <p:cNvSpPr/>
          <p:nvPr/>
        </p:nvSpPr>
        <p:spPr>
          <a:xfrm>
            <a:off x="11653587" y="4854165"/>
            <a:ext cx="1080000" cy="1080000"/>
          </a:xfrm>
          <a:prstGeom prst="ellipse">
            <a:avLst/>
          </a:prstGeom>
          <a:solidFill>
            <a:srgbClr val="E5DC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3F74C4A-1741-4FA0-982C-B3A84D38FC0D}"/>
              </a:ext>
            </a:extLst>
          </p:cNvPr>
          <p:cNvSpPr/>
          <p:nvPr/>
        </p:nvSpPr>
        <p:spPr>
          <a:xfrm>
            <a:off x="11653587" y="1941005"/>
            <a:ext cx="1080000" cy="1080000"/>
          </a:xfrm>
          <a:prstGeom prst="ellipse">
            <a:avLst/>
          </a:prstGeom>
          <a:solidFill>
            <a:srgbClr val="E5DC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FB4D47F-1002-4F67-BE14-B5759F85315D}"/>
              </a:ext>
            </a:extLst>
          </p:cNvPr>
          <p:cNvGrpSpPr/>
          <p:nvPr/>
        </p:nvGrpSpPr>
        <p:grpSpPr>
          <a:xfrm>
            <a:off x="11923587" y="2211005"/>
            <a:ext cx="540000" cy="540000"/>
            <a:chOff x="5430930" y="1173174"/>
            <a:chExt cx="765178" cy="763589"/>
          </a:xfrm>
          <a:solidFill>
            <a:schemeClr val="tx1"/>
          </a:solidFill>
        </p:grpSpPr>
        <p:sp>
          <p:nvSpPr>
            <p:cNvPr id="235" name="Freeform 1378">
              <a:extLst>
                <a:ext uri="{FF2B5EF4-FFF2-40B4-BE49-F238E27FC236}">
                  <a16:creationId xmlns:a16="http://schemas.microsoft.com/office/drawing/2014/main" id="{50779E57-7DEF-4C2D-BDA2-3413A7540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543" y="1195399"/>
              <a:ext cx="668340" cy="668339"/>
            </a:xfrm>
            <a:custGeom>
              <a:avLst/>
              <a:gdLst>
                <a:gd name="T0" fmla="*/ 37 w 210"/>
                <a:gd name="T1" fmla="*/ 210 h 210"/>
                <a:gd name="T2" fmla="*/ 34 w 210"/>
                <a:gd name="T3" fmla="*/ 209 h 210"/>
                <a:gd name="T4" fmla="*/ 1 w 210"/>
                <a:gd name="T5" fmla="*/ 176 h 210"/>
                <a:gd name="T6" fmla="*/ 1 w 210"/>
                <a:gd name="T7" fmla="*/ 170 h 210"/>
                <a:gd name="T8" fmla="*/ 170 w 210"/>
                <a:gd name="T9" fmla="*/ 2 h 210"/>
                <a:gd name="T10" fmla="*/ 175 w 210"/>
                <a:gd name="T11" fmla="*/ 2 h 210"/>
                <a:gd name="T12" fmla="*/ 175 w 210"/>
                <a:gd name="T13" fmla="*/ 8 h 210"/>
                <a:gd name="T14" fmla="*/ 10 w 210"/>
                <a:gd name="T15" fmla="*/ 173 h 210"/>
                <a:gd name="T16" fmla="*/ 37 w 210"/>
                <a:gd name="T17" fmla="*/ 200 h 210"/>
                <a:gd name="T18" fmla="*/ 202 w 210"/>
                <a:gd name="T19" fmla="*/ 35 h 210"/>
                <a:gd name="T20" fmla="*/ 208 w 210"/>
                <a:gd name="T21" fmla="*/ 35 h 210"/>
                <a:gd name="T22" fmla="*/ 208 w 210"/>
                <a:gd name="T23" fmla="*/ 40 h 210"/>
                <a:gd name="T24" fmla="*/ 40 w 210"/>
                <a:gd name="T25" fmla="*/ 209 h 210"/>
                <a:gd name="T26" fmla="*/ 37 w 210"/>
                <a:gd name="T2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0">
                  <a:moveTo>
                    <a:pt x="37" y="210"/>
                  </a:moveTo>
                  <a:cubicBezTo>
                    <a:pt x="36" y="210"/>
                    <a:pt x="35" y="209"/>
                    <a:pt x="34" y="209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74"/>
                    <a:pt x="0" y="172"/>
                    <a:pt x="1" y="170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1" y="0"/>
                    <a:pt x="174" y="0"/>
                    <a:pt x="175" y="2"/>
                  </a:cubicBezTo>
                  <a:cubicBezTo>
                    <a:pt x="177" y="3"/>
                    <a:pt x="177" y="6"/>
                    <a:pt x="175" y="8"/>
                  </a:cubicBezTo>
                  <a:cubicBezTo>
                    <a:pt x="10" y="173"/>
                    <a:pt x="10" y="173"/>
                    <a:pt x="10" y="17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4" y="33"/>
                    <a:pt x="207" y="33"/>
                    <a:pt x="208" y="35"/>
                  </a:cubicBezTo>
                  <a:cubicBezTo>
                    <a:pt x="210" y="36"/>
                    <a:pt x="210" y="39"/>
                    <a:pt x="208" y="40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39" y="209"/>
                    <a:pt x="38" y="210"/>
                    <a:pt x="37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" name="Freeform 1379">
              <a:extLst>
                <a:ext uri="{FF2B5EF4-FFF2-40B4-BE49-F238E27FC236}">
                  <a16:creationId xmlns:a16="http://schemas.microsoft.com/office/drawing/2014/main" id="{1088C5CA-8D80-41F0-9FE4-3D4ACAD47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930" y="1730388"/>
              <a:ext cx="207963" cy="206375"/>
            </a:xfrm>
            <a:custGeom>
              <a:avLst/>
              <a:gdLst>
                <a:gd name="T0" fmla="*/ 4 w 65"/>
                <a:gd name="T1" fmla="*/ 65 h 65"/>
                <a:gd name="T2" fmla="*/ 1 w 65"/>
                <a:gd name="T3" fmla="*/ 64 h 65"/>
                <a:gd name="T4" fmla="*/ 0 w 65"/>
                <a:gd name="T5" fmla="*/ 59 h 65"/>
                <a:gd name="T6" fmla="*/ 24 w 65"/>
                <a:gd name="T7" fmla="*/ 3 h 65"/>
                <a:gd name="T8" fmla="*/ 29 w 65"/>
                <a:gd name="T9" fmla="*/ 1 h 65"/>
                <a:gd name="T10" fmla="*/ 31 w 65"/>
                <a:gd name="T11" fmla="*/ 6 h 65"/>
                <a:gd name="T12" fmla="*/ 11 w 65"/>
                <a:gd name="T13" fmla="*/ 54 h 65"/>
                <a:gd name="T14" fmla="*/ 59 w 65"/>
                <a:gd name="T15" fmla="*/ 34 h 65"/>
                <a:gd name="T16" fmla="*/ 64 w 65"/>
                <a:gd name="T17" fmla="*/ 36 h 65"/>
                <a:gd name="T18" fmla="*/ 62 w 65"/>
                <a:gd name="T19" fmla="*/ 41 h 65"/>
                <a:gd name="T20" fmla="*/ 6 w 65"/>
                <a:gd name="T21" fmla="*/ 65 h 65"/>
                <a:gd name="T22" fmla="*/ 4 w 65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65"/>
                  </a:moveTo>
                  <a:cubicBezTo>
                    <a:pt x="3" y="65"/>
                    <a:pt x="2" y="65"/>
                    <a:pt x="1" y="64"/>
                  </a:cubicBezTo>
                  <a:cubicBezTo>
                    <a:pt x="0" y="63"/>
                    <a:pt x="0" y="61"/>
                    <a:pt x="0" y="59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1"/>
                  </a:cubicBezTo>
                  <a:cubicBezTo>
                    <a:pt x="31" y="2"/>
                    <a:pt x="32" y="4"/>
                    <a:pt x="31" y="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3"/>
                    <a:pt x="63" y="34"/>
                    <a:pt x="64" y="36"/>
                  </a:cubicBezTo>
                  <a:cubicBezTo>
                    <a:pt x="65" y="38"/>
                    <a:pt x="64" y="41"/>
                    <a:pt x="62" y="41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" name="Freeform 1380">
              <a:extLst>
                <a:ext uri="{FF2B5EF4-FFF2-40B4-BE49-F238E27FC236}">
                  <a16:creationId xmlns:a16="http://schemas.microsoft.com/office/drawing/2014/main" id="{E924F3EA-E0C4-4523-BB18-27AB00BD3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3707" y="1173174"/>
              <a:ext cx="152401" cy="152400"/>
            </a:xfrm>
            <a:custGeom>
              <a:avLst/>
              <a:gdLst>
                <a:gd name="T0" fmla="*/ 37 w 48"/>
                <a:gd name="T1" fmla="*/ 48 h 48"/>
                <a:gd name="T2" fmla="*/ 34 w 48"/>
                <a:gd name="T3" fmla="*/ 46 h 48"/>
                <a:gd name="T4" fmla="*/ 34 w 48"/>
                <a:gd name="T5" fmla="*/ 41 h 48"/>
                <a:gd name="T6" fmla="*/ 40 w 48"/>
                <a:gd name="T7" fmla="*/ 27 h 48"/>
                <a:gd name="T8" fmla="*/ 34 w 48"/>
                <a:gd name="T9" fmla="*/ 14 h 48"/>
                <a:gd name="T10" fmla="*/ 21 w 48"/>
                <a:gd name="T11" fmla="*/ 8 h 48"/>
                <a:gd name="T12" fmla="*/ 7 w 48"/>
                <a:gd name="T13" fmla="*/ 14 h 48"/>
                <a:gd name="T14" fmla="*/ 2 w 48"/>
                <a:gd name="T15" fmla="*/ 14 h 48"/>
                <a:gd name="T16" fmla="*/ 2 w 48"/>
                <a:gd name="T17" fmla="*/ 8 h 48"/>
                <a:gd name="T18" fmla="*/ 21 w 48"/>
                <a:gd name="T19" fmla="*/ 0 h 48"/>
                <a:gd name="T20" fmla="*/ 40 w 48"/>
                <a:gd name="T21" fmla="*/ 8 h 48"/>
                <a:gd name="T22" fmla="*/ 48 w 48"/>
                <a:gd name="T23" fmla="*/ 27 h 48"/>
                <a:gd name="T24" fmla="*/ 40 w 48"/>
                <a:gd name="T25" fmla="*/ 46 h 48"/>
                <a:gd name="T26" fmla="*/ 37 w 48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37" y="48"/>
                  </a:moveTo>
                  <a:cubicBezTo>
                    <a:pt x="36" y="48"/>
                    <a:pt x="35" y="47"/>
                    <a:pt x="34" y="46"/>
                  </a:cubicBezTo>
                  <a:cubicBezTo>
                    <a:pt x="33" y="45"/>
                    <a:pt x="33" y="42"/>
                    <a:pt x="34" y="41"/>
                  </a:cubicBezTo>
                  <a:cubicBezTo>
                    <a:pt x="38" y="37"/>
                    <a:pt x="40" y="32"/>
                    <a:pt x="40" y="27"/>
                  </a:cubicBezTo>
                  <a:cubicBezTo>
                    <a:pt x="40" y="22"/>
                    <a:pt x="38" y="17"/>
                    <a:pt x="34" y="14"/>
                  </a:cubicBezTo>
                  <a:cubicBezTo>
                    <a:pt x="31" y="10"/>
                    <a:pt x="26" y="8"/>
                    <a:pt x="21" y="8"/>
                  </a:cubicBezTo>
                  <a:cubicBezTo>
                    <a:pt x="16" y="8"/>
                    <a:pt x="11" y="10"/>
                    <a:pt x="7" y="14"/>
                  </a:cubicBezTo>
                  <a:cubicBezTo>
                    <a:pt x="6" y="15"/>
                    <a:pt x="3" y="15"/>
                    <a:pt x="2" y="14"/>
                  </a:cubicBezTo>
                  <a:cubicBezTo>
                    <a:pt x="0" y="12"/>
                    <a:pt x="0" y="10"/>
                    <a:pt x="2" y="8"/>
                  </a:cubicBezTo>
                  <a:cubicBezTo>
                    <a:pt x="7" y="3"/>
                    <a:pt x="14" y="0"/>
                    <a:pt x="21" y="0"/>
                  </a:cubicBezTo>
                  <a:cubicBezTo>
                    <a:pt x="28" y="0"/>
                    <a:pt x="35" y="3"/>
                    <a:pt x="40" y="8"/>
                  </a:cubicBezTo>
                  <a:cubicBezTo>
                    <a:pt x="45" y="13"/>
                    <a:pt x="48" y="20"/>
                    <a:pt x="48" y="27"/>
                  </a:cubicBezTo>
                  <a:cubicBezTo>
                    <a:pt x="48" y="34"/>
                    <a:pt x="45" y="41"/>
                    <a:pt x="40" y="46"/>
                  </a:cubicBezTo>
                  <a:cubicBezTo>
                    <a:pt x="39" y="47"/>
                    <a:pt x="38" y="48"/>
                    <a:pt x="3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" name="Freeform 1381">
              <a:extLst>
                <a:ext uri="{FF2B5EF4-FFF2-40B4-BE49-F238E27FC236}">
                  <a16:creationId xmlns:a16="http://schemas.microsoft.com/office/drawing/2014/main" id="{285EA178-3E64-4885-AF5B-6CFEAA0A4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907" y="1246199"/>
              <a:ext cx="130176" cy="130175"/>
            </a:xfrm>
            <a:custGeom>
              <a:avLst/>
              <a:gdLst>
                <a:gd name="T0" fmla="*/ 37 w 41"/>
                <a:gd name="T1" fmla="*/ 41 h 41"/>
                <a:gd name="T2" fmla="*/ 34 w 41"/>
                <a:gd name="T3" fmla="*/ 40 h 41"/>
                <a:gd name="T4" fmla="*/ 1 w 41"/>
                <a:gd name="T5" fmla="*/ 7 h 41"/>
                <a:gd name="T6" fmla="*/ 1 w 41"/>
                <a:gd name="T7" fmla="*/ 1 h 41"/>
                <a:gd name="T8" fmla="*/ 7 w 41"/>
                <a:gd name="T9" fmla="*/ 1 h 41"/>
                <a:gd name="T10" fmla="*/ 40 w 41"/>
                <a:gd name="T11" fmla="*/ 34 h 41"/>
                <a:gd name="T12" fmla="*/ 40 w 41"/>
                <a:gd name="T13" fmla="*/ 40 h 41"/>
                <a:gd name="T14" fmla="*/ 37 w 41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37" y="41"/>
                  </a:moveTo>
                  <a:cubicBezTo>
                    <a:pt x="36" y="41"/>
                    <a:pt x="35" y="41"/>
                    <a:pt x="34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6"/>
                    <a:pt x="41" y="38"/>
                    <a:pt x="40" y="40"/>
                  </a:cubicBezTo>
                  <a:cubicBezTo>
                    <a:pt x="39" y="41"/>
                    <a:pt x="38" y="41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1972CE5-DA4A-435F-A5A1-6E594B2130F4}"/>
              </a:ext>
            </a:extLst>
          </p:cNvPr>
          <p:cNvGrpSpPr/>
          <p:nvPr/>
        </p:nvGrpSpPr>
        <p:grpSpPr>
          <a:xfrm>
            <a:off x="11851140" y="5053832"/>
            <a:ext cx="684895" cy="680666"/>
            <a:chOff x="5342878" y="3854455"/>
            <a:chExt cx="771526" cy="766763"/>
          </a:xfrm>
          <a:solidFill>
            <a:schemeClr val="tx1"/>
          </a:solidFill>
        </p:grpSpPr>
        <p:sp>
          <p:nvSpPr>
            <p:cNvPr id="240" name="Freeform 1189">
              <a:extLst>
                <a:ext uri="{FF2B5EF4-FFF2-40B4-BE49-F238E27FC236}">
                  <a16:creationId xmlns:a16="http://schemas.microsoft.com/office/drawing/2014/main" id="{575DC617-95EE-429C-9F71-9830D0724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4554" y="4300543"/>
              <a:ext cx="57150" cy="5715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" name="Freeform 1190">
              <a:extLst>
                <a:ext uri="{FF2B5EF4-FFF2-40B4-BE49-F238E27FC236}">
                  <a16:creationId xmlns:a16="http://schemas.microsoft.com/office/drawing/2014/main" id="{1BC64D86-4333-433C-9C4C-FAF18F995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854" y="4287843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5 w 26"/>
                <a:gd name="T3" fmla="*/ 22 h 25"/>
                <a:gd name="T4" fmla="*/ 5 w 26"/>
                <a:gd name="T5" fmla="*/ 5 h 25"/>
                <a:gd name="T6" fmla="*/ 21 w 26"/>
                <a:gd name="T7" fmla="*/ 5 h 25"/>
                <a:gd name="T8" fmla="*/ 21 w 26"/>
                <a:gd name="T9" fmla="*/ 22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2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10"/>
                    <a:pt x="10" y="10"/>
                  </a:cubicBezTo>
                  <a:cubicBezTo>
                    <a:pt x="9" y="12"/>
                    <a:pt x="9" y="14"/>
                    <a:pt x="10" y="16"/>
                  </a:cubicBezTo>
                  <a:cubicBezTo>
                    <a:pt x="12" y="18"/>
                    <a:pt x="14" y="18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10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" name="Freeform 1191">
              <a:extLst>
                <a:ext uri="{FF2B5EF4-FFF2-40B4-BE49-F238E27FC236}">
                  <a16:creationId xmlns:a16="http://schemas.microsoft.com/office/drawing/2014/main" id="{91799E22-4FEF-416D-B968-F1AA01CF0F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0866" y="44148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" name="Freeform 1192">
              <a:extLst>
                <a:ext uri="{FF2B5EF4-FFF2-40B4-BE49-F238E27FC236}">
                  <a16:creationId xmlns:a16="http://schemas.microsoft.com/office/drawing/2014/main" id="{AD1B8B24-DDE7-489B-8F8C-C31934C33D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0866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" name="Freeform 1193">
              <a:extLst>
                <a:ext uri="{FF2B5EF4-FFF2-40B4-BE49-F238E27FC236}">
                  <a16:creationId xmlns:a16="http://schemas.microsoft.com/office/drawing/2014/main" id="{D50AA139-9640-46F4-B9CE-3AB736827E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2878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" name="Freeform 1194">
              <a:extLst>
                <a:ext uri="{FF2B5EF4-FFF2-40B4-BE49-F238E27FC236}">
                  <a16:creationId xmlns:a16="http://schemas.microsoft.com/office/drawing/2014/main" id="{F356659A-DA32-4E34-92EA-16173816B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566" y="4148143"/>
              <a:ext cx="182563" cy="180975"/>
            </a:xfrm>
            <a:custGeom>
              <a:avLst/>
              <a:gdLst>
                <a:gd name="T0" fmla="*/ 53 w 57"/>
                <a:gd name="T1" fmla="*/ 57 h 57"/>
                <a:gd name="T2" fmla="*/ 50 w 57"/>
                <a:gd name="T3" fmla="*/ 56 h 57"/>
                <a:gd name="T4" fmla="*/ 1 w 57"/>
                <a:gd name="T5" fmla="*/ 7 h 57"/>
                <a:gd name="T6" fmla="*/ 1 w 57"/>
                <a:gd name="T7" fmla="*/ 1 h 57"/>
                <a:gd name="T8" fmla="*/ 7 w 57"/>
                <a:gd name="T9" fmla="*/ 1 h 57"/>
                <a:gd name="T10" fmla="*/ 55 w 57"/>
                <a:gd name="T11" fmla="*/ 50 h 57"/>
                <a:gd name="T12" fmla="*/ 55 w 57"/>
                <a:gd name="T13" fmla="*/ 56 h 57"/>
                <a:gd name="T14" fmla="*/ 53 w 57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7">
                  <a:moveTo>
                    <a:pt x="53" y="57"/>
                  </a:moveTo>
                  <a:cubicBezTo>
                    <a:pt x="52" y="57"/>
                    <a:pt x="51" y="56"/>
                    <a:pt x="50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7" y="51"/>
                    <a:pt x="57" y="54"/>
                    <a:pt x="55" y="56"/>
                  </a:cubicBezTo>
                  <a:cubicBezTo>
                    <a:pt x="55" y="56"/>
                    <a:pt x="54" y="57"/>
                    <a:pt x="5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" name="Freeform 1195">
              <a:extLst>
                <a:ext uri="{FF2B5EF4-FFF2-40B4-BE49-F238E27FC236}">
                  <a16:creationId xmlns:a16="http://schemas.microsoft.com/office/drawing/2014/main" id="{A6637723-45FF-4089-8D42-00F9D306F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166" y="3973518"/>
              <a:ext cx="333375" cy="101600"/>
            </a:xfrm>
            <a:custGeom>
              <a:avLst/>
              <a:gdLst>
                <a:gd name="T0" fmla="*/ 5 w 105"/>
                <a:gd name="T1" fmla="*/ 32 h 32"/>
                <a:gd name="T2" fmla="*/ 2 w 105"/>
                <a:gd name="T3" fmla="*/ 30 h 32"/>
                <a:gd name="T4" fmla="*/ 2 w 105"/>
                <a:gd name="T5" fmla="*/ 25 h 32"/>
                <a:gd name="T6" fmla="*/ 103 w 105"/>
                <a:gd name="T7" fmla="*/ 25 h 32"/>
                <a:gd name="T8" fmla="*/ 103 w 105"/>
                <a:gd name="T9" fmla="*/ 31 h 32"/>
                <a:gd name="T10" fmla="*/ 98 w 105"/>
                <a:gd name="T11" fmla="*/ 31 h 32"/>
                <a:gd name="T12" fmla="*/ 7 w 105"/>
                <a:gd name="T13" fmla="*/ 31 h 32"/>
                <a:gd name="T14" fmla="*/ 5 w 10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2">
                  <a:moveTo>
                    <a:pt x="5" y="32"/>
                  </a:moveTo>
                  <a:cubicBezTo>
                    <a:pt x="3" y="32"/>
                    <a:pt x="2" y="31"/>
                    <a:pt x="2" y="30"/>
                  </a:cubicBezTo>
                  <a:cubicBezTo>
                    <a:pt x="0" y="29"/>
                    <a:pt x="0" y="26"/>
                    <a:pt x="2" y="25"/>
                  </a:cubicBezTo>
                  <a:cubicBezTo>
                    <a:pt x="29" y="0"/>
                    <a:pt x="83" y="4"/>
                    <a:pt x="103" y="25"/>
                  </a:cubicBezTo>
                  <a:cubicBezTo>
                    <a:pt x="105" y="26"/>
                    <a:pt x="105" y="29"/>
                    <a:pt x="103" y="31"/>
                  </a:cubicBezTo>
                  <a:cubicBezTo>
                    <a:pt x="102" y="32"/>
                    <a:pt x="99" y="32"/>
                    <a:pt x="98" y="31"/>
                  </a:cubicBezTo>
                  <a:cubicBezTo>
                    <a:pt x="80" y="12"/>
                    <a:pt x="31" y="9"/>
                    <a:pt x="7" y="31"/>
                  </a:cubicBezTo>
                  <a:cubicBezTo>
                    <a:pt x="7" y="31"/>
                    <a:pt x="6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7" name="Freeform 1196">
              <a:extLst>
                <a:ext uri="{FF2B5EF4-FFF2-40B4-BE49-F238E27FC236}">
                  <a16:creationId xmlns:a16="http://schemas.microsoft.com/office/drawing/2014/main" id="{F6CC8D9E-049F-4DBE-838B-661496706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566" y="4148143"/>
              <a:ext cx="103188" cy="333375"/>
            </a:xfrm>
            <a:custGeom>
              <a:avLst/>
              <a:gdLst>
                <a:gd name="T0" fmla="*/ 5 w 32"/>
                <a:gd name="T1" fmla="*/ 105 h 105"/>
                <a:gd name="T2" fmla="*/ 2 w 32"/>
                <a:gd name="T3" fmla="*/ 104 h 105"/>
                <a:gd name="T4" fmla="*/ 2 w 32"/>
                <a:gd name="T5" fmla="*/ 98 h 105"/>
                <a:gd name="T6" fmla="*/ 2 w 32"/>
                <a:gd name="T7" fmla="*/ 8 h 105"/>
                <a:gd name="T8" fmla="*/ 2 w 32"/>
                <a:gd name="T9" fmla="*/ 2 h 105"/>
                <a:gd name="T10" fmla="*/ 7 w 32"/>
                <a:gd name="T11" fmla="*/ 2 h 105"/>
                <a:gd name="T12" fmla="*/ 8 w 32"/>
                <a:gd name="T13" fmla="*/ 104 h 105"/>
                <a:gd name="T14" fmla="*/ 5 w 3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05">
                  <a:moveTo>
                    <a:pt x="5" y="105"/>
                  </a:moveTo>
                  <a:cubicBezTo>
                    <a:pt x="4" y="105"/>
                    <a:pt x="3" y="104"/>
                    <a:pt x="2" y="104"/>
                  </a:cubicBezTo>
                  <a:cubicBezTo>
                    <a:pt x="0" y="102"/>
                    <a:pt x="0" y="100"/>
                    <a:pt x="2" y="98"/>
                  </a:cubicBezTo>
                  <a:cubicBezTo>
                    <a:pt x="23" y="75"/>
                    <a:pt x="20" y="26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8" y="23"/>
                    <a:pt x="32" y="77"/>
                    <a:pt x="8" y="104"/>
                  </a:cubicBezTo>
                  <a:cubicBezTo>
                    <a:pt x="7" y="104"/>
                    <a:pt x="6" y="105"/>
                    <a:pt x="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8" name="Freeform 1197">
              <a:extLst>
                <a:ext uri="{FF2B5EF4-FFF2-40B4-BE49-F238E27FC236}">
                  <a16:creationId xmlns:a16="http://schemas.microsoft.com/office/drawing/2014/main" id="{F6BF9B22-628E-43D8-BDA0-DF299AAAA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166" y="3867155"/>
              <a:ext cx="57150" cy="5715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9" name="Freeform 1198">
              <a:extLst>
                <a:ext uri="{FF2B5EF4-FFF2-40B4-BE49-F238E27FC236}">
                  <a16:creationId xmlns:a16="http://schemas.microsoft.com/office/drawing/2014/main" id="{A3037114-3A90-4982-BEA9-1DAB453471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8466" y="3854455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4 w 26"/>
                <a:gd name="T3" fmla="*/ 21 h 25"/>
                <a:gd name="T4" fmla="*/ 4 w 26"/>
                <a:gd name="T5" fmla="*/ 5 h 25"/>
                <a:gd name="T6" fmla="*/ 21 w 26"/>
                <a:gd name="T7" fmla="*/ 5 h 25"/>
                <a:gd name="T8" fmla="*/ 21 w 26"/>
                <a:gd name="T9" fmla="*/ 21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1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9"/>
                    <a:pt x="10" y="10"/>
                  </a:cubicBezTo>
                  <a:cubicBezTo>
                    <a:pt x="8" y="12"/>
                    <a:pt x="8" y="14"/>
                    <a:pt x="10" y="16"/>
                  </a:cubicBezTo>
                  <a:cubicBezTo>
                    <a:pt x="12" y="17"/>
                    <a:pt x="14" y="17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0" name="Freeform 1199">
              <a:extLst>
                <a:ext uri="{FF2B5EF4-FFF2-40B4-BE49-F238E27FC236}">
                  <a16:creationId xmlns:a16="http://schemas.microsoft.com/office/drawing/2014/main" id="{589A43FA-4ABD-4BF9-AD3D-9DEE4465D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566" y="3892555"/>
              <a:ext cx="184150" cy="185738"/>
            </a:xfrm>
            <a:custGeom>
              <a:avLst/>
              <a:gdLst>
                <a:gd name="T0" fmla="*/ 54 w 58"/>
                <a:gd name="T1" fmla="*/ 58 h 58"/>
                <a:gd name="T2" fmla="*/ 51 w 58"/>
                <a:gd name="T3" fmla="*/ 57 h 58"/>
                <a:gd name="T4" fmla="*/ 2 w 58"/>
                <a:gd name="T5" fmla="*/ 8 h 58"/>
                <a:gd name="T6" fmla="*/ 2 w 58"/>
                <a:gd name="T7" fmla="*/ 2 h 58"/>
                <a:gd name="T8" fmla="*/ 7 w 58"/>
                <a:gd name="T9" fmla="*/ 2 h 58"/>
                <a:gd name="T10" fmla="*/ 57 w 58"/>
                <a:gd name="T11" fmla="*/ 51 h 58"/>
                <a:gd name="T12" fmla="*/ 57 w 58"/>
                <a:gd name="T13" fmla="*/ 57 h 58"/>
                <a:gd name="T14" fmla="*/ 54 w 58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8">
                  <a:moveTo>
                    <a:pt x="54" y="58"/>
                  </a:moveTo>
                  <a:cubicBezTo>
                    <a:pt x="53" y="58"/>
                    <a:pt x="52" y="58"/>
                    <a:pt x="51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3"/>
                    <a:pt x="58" y="55"/>
                    <a:pt x="57" y="57"/>
                  </a:cubicBezTo>
                  <a:cubicBezTo>
                    <a:pt x="56" y="58"/>
                    <a:pt x="55" y="58"/>
                    <a:pt x="5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D500431-93B4-4714-AC7B-CF733AED551F}"/>
              </a:ext>
            </a:extLst>
          </p:cNvPr>
          <p:cNvGrpSpPr/>
          <p:nvPr/>
        </p:nvGrpSpPr>
        <p:grpSpPr>
          <a:xfrm>
            <a:off x="11845141" y="8075268"/>
            <a:ext cx="696892" cy="462666"/>
            <a:chOff x="4981576" y="5357813"/>
            <a:chExt cx="765176" cy="508000"/>
          </a:xfrm>
          <a:solidFill>
            <a:schemeClr val="tx1"/>
          </a:solidFill>
        </p:grpSpPr>
        <p:sp>
          <p:nvSpPr>
            <p:cNvPr id="255" name="Freeform 832">
              <a:extLst>
                <a:ext uri="{FF2B5EF4-FFF2-40B4-BE49-F238E27FC236}">
                  <a16:creationId xmlns:a16="http://schemas.microsoft.com/office/drawing/2014/main" id="{D5EF1618-5AF8-48EA-ACD2-DDD2E9ED5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6" name="Freeform 833">
              <a:extLst>
                <a:ext uri="{FF2B5EF4-FFF2-40B4-BE49-F238E27FC236}">
                  <a16:creationId xmlns:a16="http://schemas.microsoft.com/office/drawing/2014/main" id="{56D0DB86-69A7-4952-909D-AAE28CF46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7" name="Freeform 834">
              <a:extLst>
                <a:ext uri="{FF2B5EF4-FFF2-40B4-BE49-F238E27FC236}">
                  <a16:creationId xmlns:a16="http://schemas.microsoft.com/office/drawing/2014/main" id="{CBD98A69-0A0C-46A5-B866-210167ADDA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CB92280A-ACBA-4BB6-8AB6-F53301DEF067}"/>
              </a:ext>
            </a:extLst>
          </p:cNvPr>
          <p:cNvGrpSpPr/>
          <p:nvPr/>
        </p:nvGrpSpPr>
        <p:grpSpPr>
          <a:xfrm>
            <a:off x="11858336" y="10913982"/>
            <a:ext cx="670502" cy="670502"/>
            <a:chOff x="776284" y="-368300"/>
            <a:chExt cx="765176" cy="763588"/>
          </a:xfrm>
          <a:solidFill>
            <a:schemeClr val="tx1"/>
          </a:solidFill>
        </p:grpSpPr>
        <p:sp>
          <p:nvSpPr>
            <p:cNvPr id="259" name="Freeform 811">
              <a:extLst>
                <a:ext uri="{FF2B5EF4-FFF2-40B4-BE49-F238E27FC236}">
                  <a16:creationId xmlns:a16="http://schemas.microsoft.com/office/drawing/2014/main" id="{9B2EC2EA-84DA-45E5-886A-FA782D5B9F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284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0" name="Freeform 812">
              <a:extLst>
                <a:ext uri="{FF2B5EF4-FFF2-40B4-BE49-F238E27FC236}">
                  <a16:creationId xmlns:a16="http://schemas.microsoft.com/office/drawing/2014/main" id="{6E6D7CC0-0624-45CA-B345-840659BBF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84" y="-127000"/>
              <a:ext cx="407988" cy="280988"/>
            </a:xfrm>
            <a:custGeom>
              <a:avLst/>
              <a:gdLst>
                <a:gd name="T0" fmla="*/ 50 w 128"/>
                <a:gd name="T1" fmla="*/ 88 h 88"/>
                <a:gd name="T2" fmla="*/ 47 w 128"/>
                <a:gd name="T3" fmla="*/ 87 h 88"/>
                <a:gd name="T4" fmla="*/ 1 w 128"/>
                <a:gd name="T5" fmla="*/ 42 h 88"/>
                <a:gd name="T6" fmla="*/ 1 w 128"/>
                <a:gd name="T7" fmla="*/ 36 h 88"/>
                <a:gd name="T8" fmla="*/ 7 w 128"/>
                <a:gd name="T9" fmla="*/ 36 h 88"/>
                <a:gd name="T10" fmla="*/ 50 w 128"/>
                <a:gd name="T11" fmla="*/ 78 h 88"/>
                <a:gd name="T12" fmla="*/ 121 w 128"/>
                <a:gd name="T13" fmla="*/ 1 h 88"/>
                <a:gd name="T14" fmla="*/ 127 w 128"/>
                <a:gd name="T15" fmla="*/ 1 h 88"/>
                <a:gd name="T16" fmla="*/ 127 w 128"/>
                <a:gd name="T17" fmla="*/ 7 h 88"/>
                <a:gd name="T18" fmla="*/ 53 w 128"/>
                <a:gd name="T19" fmla="*/ 87 h 88"/>
                <a:gd name="T20" fmla="*/ 50 w 128"/>
                <a:gd name="T21" fmla="*/ 88 h 88"/>
                <a:gd name="T22" fmla="*/ 50 w 12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8">
                  <a:moveTo>
                    <a:pt x="50" y="88"/>
                  </a:moveTo>
                  <a:cubicBezTo>
                    <a:pt x="49" y="88"/>
                    <a:pt x="48" y="88"/>
                    <a:pt x="47" y="8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3" y="35"/>
                    <a:pt x="5" y="35"/>
                    <a:pt x="7" y="36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3"/>
                    <a:pt x="128" y="5"/>
                    <a:pt x="127" y="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50" y="88"/>
                    <a:pt x="50" y="88"/>
                    <a:pt x="5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113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D4C8E774-EA83-4F1D-912B-9708B884ED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9" b="19029"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81108-B94A-4088-A499-9C0F8ED8F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F1E0A-F3B5-434D-9C03-1A5D9889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339CA-2E61-433E-927F-EB61A72B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3</a:t>
            </a:fld>
            <a:endParaRPr lang="en-ID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4660E80-A142-4E4C-AFB2-86C7FF7F9B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TABLE OF CONTENT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9C70C1-973E-4A78-8548-140870D313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2000" dirty="0">
                <a:latin typeface="Cormorant Garamond" panose="00000500000000000000" pitchFamily="2" charset="0"/>
              </a:rPr>
              <a:t>— INDEX</a:t>
            </a:r>
            <a:endParaRPr lang="en-ID" sz="12000" dirty="0">
              <a:latin typeface="Cormorant Garamond" panose="00000500000000000000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4D9E16-386F-4FD8-8EA1-8F06171822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14196" y="473304"/>
            <a:ext cx="5277600" cy="12610800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02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INTRODUCTION</a:t>
            </a: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03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TABLE OF CONTENT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04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PROFILE COMPANY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08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HIGHLIGHTS / MILESTONE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19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PROJECT PORTOFOLIO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27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HOW WE WORK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30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OUR PRICELIST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31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CLIENT TESTIMONIALS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32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MEET OUR TEAM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34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CONTACT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35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END PAGE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89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30</a:t>
            </a:fld>
            <a:endParaRPr lang="en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88CB12-3C70-460D-A807-37DF122D7B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2000" dirty="0">
                <a:latin typeface="Cormorant Garamond" panose="00000500000000000000" pitchFamily="2" charset="0"/>
              </a:rPr>
              <a:t>ADS PRICING</a:t>
            </a:r>
            <a:endParaRPr lang="en-ID" sz="12000" dirty="0">
              <a:latin typeface="Cormorant Garamond" panose="00000500000000000000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976A639-22ED-43AE-A3D5-F8915C9AB3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B575CA6-C92F-4D67-B4AD-36A16A75CB3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YOUTUBE ADS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69A2C7-142F-478A-BF23-32A9FC5551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INSTAGRAM STORY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A85E70-E4CC-4D8D-82D3-17250736B6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FACEBOOK POST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71603CB-D163-497D-AC7F-31121DF47B6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7400815-6A22-4336-BF87-FCE628221C3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9DB062F-579C-48A3-8F8E-F0752C05A7A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z="24000" dirty="0">
                <a:solidFill>
                  <a:srgbClr val="D6C1BE"/>
                </a:solidFill>
                <a:latin typeface="Cormorant Garamond" panose="00000500000000000000" pitchFamily="2" charset="0"/>
              </a:rPr>
              <a:t>25</a:t>
            </a:r>
            <a:endParaRPr lang="en-ID" sz="24000" i="1" dirty="0">
              <a:solidFill>
                <a:srgbClr val="D6C1BE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38941DA-2BFA-46E8-A6E6-515702C512B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sz="24000" dirty="0">
                <a:solidFill>
                  <a:srgbClr val="D6C1BE"/>
                </a:solidFill>
                <a:latin typeface="Cormorant Garamond" panose="00000500000000000000" pitchFamily="2" charset="0"/>
              </a:rPr>
              <a:t>50</a:t>
            </a:r>
            <a:endParaRPr lang="en-ID" sz="24000" i="1" dirty="0">
              <a:solidFill>
                <a:srgbClr val="D6C1BE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4EEA9B3-0A2C-4903-9B3E-4DDE40F9797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70</a:t>
            </a:r>
            <a:endParaRPr lang="en-ID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952419F-FA7E-4397-B6E4-ADD4C5F996B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49302C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USD / MONTH</a:t>
            </a:r>
            <a:endParaRPr lang="en-ID" dirty="0">
              <a:solidFill>
                <a:srgbClr val="49302C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A3A2C95-78B5-423E-BBC1-D25B77C5818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49302C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USD / MONTH</a:t>
            </a:r>
            <a:endParaRPr lang="en-ID" dirty="0">
              <a:solidFill>
                <a:srgbClr val="49302C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1A04954-A9D3-4A86-BAA3-0D483552080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49302C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USD / MONTH</a:t>
            </a:r>
            <a:endParaRPr lang="en-ID" dirty="0">
              <a:solidFill>
                <a:srgbClr val="49302C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65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31</a:t>
            </a:fld>
            <a:endParaRPr lang="en-ID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B6D2246-86E5-4483-8744-926DFFD20C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CLIENT TESTIMONIALS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F0B7BF2-BCF5-4FD1-AB22-F5A07B0A4A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6000" dirty="0">
                <a:latin typeface="Cormorant Garamond" panose="00000500000000000000" pitchFamily="2" charset="0"/>
              </a:rPr>
              <a:t>WHAT PEOPLE SAY ABOUT — </a:t>
            </a:r>
            <a:r>
              <a:rPr lang="en-US" sz="6000" i="1" dirty="0" err="1">
                <a:latin typeface="Cormorant Garamond" panose="00000500000000000000" pitchFamily="2" charset="0"/>
              </a:rPr>
              <a:t>Santorio</a:t>
            </a:r>
            <a:endParaRPr lang="en-ID" sz="6000" i="1" dirty="0">
              <a:latin typeface="Cormorant Garamond" panose="00000500000000000000" pitchFamily="2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E5197AB-F8CC-4831-AF71-ADF51B0C17C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000" i="1" dirty="0">
                <a:solidFill>
                  <a:srgbClr val="49302C"/>
                </a:solidFill>
                <a:latin typeface="Cormorant Garamond" panose="00000500000000000000" pitchFamily="2" charset="0"/>
              </a:rPr>
              <a:t>Social Media love . . . You guys are the best ! Keep up the great work</a:t>
            </a:r>
            <a:endParaRPr lang="en-ID" sz="3000" i="1" dirty="0">
              <a:solidFill>
                <a:srgbClr val="49302C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6D91F3F-E123-485A-9E6E-778589A7FE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@Nora_alx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9866CEB-AF62-4B49-84CC-D0375A61013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@Nora_alx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912BC1A-BAEB-4C08-AC0E-FEAE012F681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@Nora_alx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B8ED992-C9AA-4425-B655-7003A7DCB50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000" i="1" dirty="0">
                <a:solidFill>
                  <a:srgbClr val="49302C"/>
                </a:solidFill>
                <a:latin typeface="Cormorant Garamond" panose="00000500000000000000" pitchFamily="2" charset="0"/>
              </a:rPr>
              <a:t>Social Media love . . . You guys are the best ! Keep up the great work</a:t>
            </a:r>
            <a:endParaRPr lang="en-ID" sz="3000" i="1" dirty="0">
              <a:solidFill>
                <a:srgbClr val="49302C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879B6D-B460-4F01-905D-270A8D2A1B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000" i="1" dirty="0">
                <a:solidFill>
                  <a:srgbClr val="49302C"/>
                </a:solidFill>
                <a:latin typeface="Cormorant Garamond" panose="00000500000000000000" pitchFamily="2" charset="0"/>
              </a:rPr>
              <a:t>Social Media love . . . You guys are the best ! Keep up the great work</a:t>
            </a:r>
            <a:endParaRPr lang="en-ID" sz="3000" i="1" dirty="0">
              <a:solidFill>
                <a:srgbClr val="49302C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D4AABC-8B9B-42DF-90AD-9290E16ED255}"/>
              </a:ext>
            </a:extLst>
          </p:cNvPr>
          <p:cNvSpPr/>
          <p:nvPr/>
        </p:nvSpPr>
        <p:spPr>
          <a:xfrm>
            <a:off x="11033918" y="5730091"/>
            <a:ext cx="2319338" cy="2319338"/>
          </a:xfrm>
          <a:prstGeom prst="ellipse">
            <a:avLst/>
          </a:prstGeom>
          <a:noFill/>
          <a:ln w="19050">
            <a:solidFill>
              <a:srgbClr val="49302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23C731-B81A-46FD-96F7-F1F97852AE74}"/>
              </a:ext>
            </a:extLst>
          </p:cNvPr>
          <p:cNvSpPr/>
          <p:nvPr/>
        </p:nvSpPr>
        <p:spPr>
          <a:xfrm>
            <a:off x="4150416" y="7171312"/>
            <a:ext cx="2319338" cy="2319338"/>
          </a:xfrm>
          <a:prstGeom prst="ellipse">
            <a:avLst/>
          </a:prstGeom>
          <a:noFill/>
          <a:ln w="19050">
            <a:solidFill>
              <a:srgbClr val="49302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3FA2C1E-B676-49FA-BA84-CE2BC387D22F}"/>
              </a:ext>
            </a:extLst>
          </p:cNvPr>
          <p:cNvSpPr/>
          <p:nvPr/>
        </p:nvSpPr>
        <p:spPr>
          <a:xfrm>
            <a:off x="17893917" y="7171312"/>
            <a:ext cx="2319338" cy="2319338"/>
          </a:xfrm>
          <a:prstGeom prst="ellipse">
            <a:avLst/>
          </a:prstGeom>
          <a:noFill/>
          <a:ln w="19050">
            <a:solidFill>
              <a:srgbClr val="49302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2" name="图片占位符 11" descr="女人穿着内衣&#10;&#10;描述已自动生成">
            <a:extLst>
              <a:ext uri="{FF2B5EF4-FFF2-40B4-BE49-F238E27FC236}">
                <a16:creationId xmlns:a16="http://schemas.microsoft.com/office/drawing/2014/main" id="{4134D84A-B1ED-4634-A692-C2421CF0A27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占位符 5" descr="穿白色衣服的人&#10;&#10;描述已自动生成">
            <a:extLst>
              <a:ext uri="{FF2B5EF4-FFF2-40B4-BE49-F238E27FC236}">
                <a16:creationId xmlns:a16="http://schemas.microsoft.com/office/drawing/2014/main" id="{1E67AA30-5916-41AD-890C-4B8952FD62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图片占位符 8" descr="黑暗中的人&#10;&#10;中度可信度描述已自动生成">
            <a:extLst>
              <a:ext uri="{FF2B5EF4-FFF2-40B4-BE49-F238E27FC236}">
                <a16:creationId xmlns:a16="http://schemas.microsoft.com/office/drawing/2014/main" id="{D200617D-FD6E-4BAC-9B0E-72586B1A60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6474" y="5862647"/>
            <a:ext cx="2054226" cy="2054226"/>
          </a:xfrm>
        </p:spPr>
      </p:pic>
    </p:spTree>
    <p:extLst>
      <p:ext uri="{BB962C8B-B14F-4D97-AF65-F5344CB8AC3E}">
        <p14:creationId xmlns:p14="http://schemas.microsoft.com/office/powerpoint/2010/main" val="244193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82F518F7-867C-4E51-BF0B-344D5C71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042F9E5-8025-4AB2-B3A6-451955C3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08FE590-94E3-411E-B1ED-4AE0819E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32</a:t>
            </a:fld>
            <a:endParaRPr lang="en-ID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3D656657-D2C8-421B-9042-B0E1F07305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EXPERTISE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9226ACAA-B74C-433E-BCC1-9E59F43F02A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US" sz="12000" dirty="0">
                <a:latin typeface="Cormorant Garamond" panose="00000500000000000000" pitchFamily="2" charset="0"/>
              </a:rPr>
              <a:t>MEET OUR — TEAM</a:t>
            </a:r>
            <a:endParaRPr lang="en-ID" sz="12000" dirty="0">
              <a:latin typeface="Cormorant Garamond" panose="00000500000000000000" pitchFamily="2" charset="0"/>
            </a:endParaRPr>
          </a:p>
        </p:txBody>
      </p:sp>
      <p:pic>
        <p:nvPicPr>
          <p:cNvPr id="6" name="图片占位符 5" descr="女人穿着白色的衣服&#10;&#10;中度可信度描述已自动生成">
            <a:extLst>
              <a:ext uri="{FF2B5EF4-FFF2-40B4-BE49-F238E27FC236}">
                <a16:creationId xmlns:a16="http://schemas.microsoft.com/office/drawing/2014/main" id="{0D4BFB2E-4BC8-464E-B2A5-E0ED4EBBDF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6294" y="6210301"/>
            <a:ext cx="3402545" cy="3189887"/>
          </a:xfrm>
        </p:spPr>
      </p:pic>
      <p:pic>
        <p:nvPicPr>
          <p:cNvPr id="11" name="图片占位符 10" descr="穿着黑色衣服的女人&#10;&#10;描述已自动生成">
            <a:extLst>
              <a:ext uri="{FF2B5EF4-FFF2-40B4-BE49-F238E27FC236}">
                <a16:creationId xmlns:a16="http://schemas.microsoft.com/office/drawing/2014/main" id="{810BF292-640D-46A8-A34B-BC7AD8EF97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39316" y="6210300"/>
            <a:ext cx="3402546" cy="4678500"/>
          </a:xfrm>
        </p:spPr>
      </p:pic>
      <p:pic>
        <p:nvPicPr>
          <p:cNvPr id="24" name="图片占位符 23" descr="男人抱着女人&#10;&#10;中度可信度描述已自动生成">
            <a:extLst>
              <a:ext uri="{FF2B5EF4-FFF2-40B4-BE49-F238E27FC236}">
                <a16:creationId xmlns:a16="http://schemas.microsoft.com/office/drawing/2014/main" id="{F2DE3BC2-1782-47E9-84AE-4B1FC9D2113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2340" y="6210301"/>
            <a:ext cx="3402545" cy="3189887"/>
          </a:xfrm>
        </p:spPr>
      </p:pic>
      <p:pic>
        <p:nvPicPr>
          <p:cNvPr id="21" name="图片占位符 20" descr="穿白色衣服的男人站在一起&#10;&#10;描述已自动生成">
            <a:extLst>
              <a:ext uri="{FF2B5EF4-FFF2-40B4-BE49-F238E27FC236}">
                <a16:creationId xmlns:a16="http://schemas.microsoft.com/office/drawing/2014/main" id="{84737A67-6953-4950-906A-B2F93BEE44F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5363" y="6210300"/>
            <a:ext cx="3402546" cy="4678500"/>
          </a:xfrm>
        </p:spPr>
      </p:pic>
      <p:pic>
        <p:nvPicPr>
          <p:cNvPr id="26" name="图片占位符 25" descr="穿黑色衣服的男人&#10;&#10;描述已自动生成">
            <a:extLst>
              <a:ext uri="{FF2B5EF4-FFF2-40B4-BE49-F238E27FC236}">
                <a16:creationId xmlns:a16="http://schemas.microsoft.com/office/drawing/2014/main" id="{80DC242C-9333-4CD9-819D-BA27E52D407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387" y="6210301"/>
            <a:ext cx="3402545" cy="3189887"/>
          </a:xfrm>
        </p:spPr>
      </p:pic>
      <p:pic>
        <p:nvPicPr>
          <p:cNvPr id="9" name="图片占位符 8" descr="穿着西装笔挺的男子黑白照&#10;&#10;描述已自动生成">
            <a:extLst>
              <a:ext uri="{FF2B5EF4-FFF2-40B4-BE49-F238E27FC236}">
                <a16:creationId xmlns:a16="http://schemas.microsoft.com/office/drawing/2014/main" id="{6CB7BF09-2F8B-4110-B75B-04D562BF72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306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BE263543-EE8A-487F-9CD7-8B2F8F87D4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33</a:t>
            </a:fld>
            <a:endParaRPr lang="en-ID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040744-DF0E-4F6A-84CD-1D61C6DB1C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TANYA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		— SLAVICHE</a:t>
            </a:r>
            <a:endParaRPr kumimoji="0" lang="en-ID" sz="1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B3209E0-B22C-46F9-9767-B38B9CA961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000" i="1" dirty="0">
                <a:solidFill>
                  <a:srgbClr val="49302C"/>
                </a:solidFill>
                <a:latin typeface="Cormorant Garamond" panose="00000500000000000000" pitchFamily="2" charset="0"/>
              </a:rPr>
              <a:t>Marketing Manager</a:t>
            </a:r>
            <a:endParaRPr lang="en-ID" sz="3000" i="1" dirty="0">
              <a:solidFill>
                <a:srgbClr val="49302C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1EA050-0DFC-44A8-9730-BDF447331D4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lorem et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elementum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cursus, dolor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odio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iaculis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dignissim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magna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efficitur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ex. Nam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facilisis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dolor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dui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imperdiet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iaculis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Sed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rutrum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mauris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iaculis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maximus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pretium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Sed diam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orci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porta at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molestie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sed, ultra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cies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leo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Class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aptent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taciti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sociosqu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ad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litora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torquent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per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conubia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nostra, per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inceptos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himenaeos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4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1C1E29-3985-4137-94A9-2AEFCE8DF4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r"/>
            <a:r>
              <a:rPr lang="en-US" sz="24000" dirty="0">
                <a:solidFill>
                  <a:srgbClr val="D6C1BE"/>
                </a:solidFill>
                <a:latin typeface="Cormorant Garamond" panose="00000500000000000000" pitchFamily="2" charset="0"/>
              </a:rPr>
              <a:t>SANTORIO </a:t>
            </a:r>
            <a:r>
              <a:rPr lang="en-US" sz="24000" i="1" dirty="0">
                <a:solidFill>
                  <a:srgbClr val="D6C1BE"/>
                </a:solidFill>
                <a:latin typeface="Cormorant Garamond" panose="00000500000000000000" pitchFamily="2" charset="0"/>
              </a:rPr>
              <a:t>.std</a:t>
            </a:r>
            <a:endParaRPr lang="en-ID" sz="24000" i="1" dirty="0">
              <a:solidFill>
                <a:srgbClr val="D6C1BE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34</a:t>
            </a:fld>
            <a:endParaRPr lang="en-ID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A44B9C-CF7F-49E8-B795-CD7FD63BC4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Cormorant Garamond" panose="00000500000000000000" pitchFamily="2" charset="0"/>
              </a:rPr>
              <a:t>Contact Us : </a:t>
            </a:r>
            <a:endParaRPr lang="en-ID" sz="6000" i="1" dirty="0">
              <a:latin typeface="Cormorant Garamond" panose="00000500000000000000" pitchFamily="2" charset="0"/>
            </a:endParaRP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2BE9DEDE-1E65-4306-93D4-386630564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CVMV+G7 Lugagnano, Province of Verona, Italia</a:t>
            </a:r>
          </a:p>
          <a:p>
            <a:r>
              <a:rPr lang="it-IT" dirty="0">
                <a:solidFill>
                  <a:schemeClr val="tx1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PHONE : +39045514513</a:t>
            </a:r>
            <a:endParaRPr lang="en-ID" dirty="0">
              <a:solidFill>
                <a:schemeClr val="tx1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C2A00619-C522-473D-97BB-CBE1AEE93D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OFFICE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B70AFFD0-2A15-4702-B3E8-789AE570F0F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SOCIAL MEDIA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510E3-2660-4F11-B5E8-959F06704A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it-IT" sz="3000" i="1" dirty="0">
                <a:latin typeface="Cormorant Garamond" panose="00000500000000000000" pitchFamily="2" charset="0"/>
              </a:rPr>
              <a:t>Via Case Nuove, 67, 35060 Lugagnano Verona, Italia</a:t>
            </a:r>
            <a:endParaRPr lang="en-ID" sz="3000" i="1" dirty="0">
              <a:latin typeface="Cormorant Garamond" panose="00000500000000000000" pitchFamily="2" charset="0"/>
            </a:endParaRP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2E9C326D-6B52-408A-BC45-6D3CA08B7D9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Santorio.std</a:t>
            </a:r>
            <a:endParaRPr lang="en-US" dirty="0">
              <a:solidFill>
                <a:schemeClr val="tx1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AFE05CD9-545D-4A40-8925-612AF79FD5C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Santorio.std</a:t>
            </a:r>
            <a:endParaRPr lang="en-US" dirty="0">
              <a:solidFill>
                <a:schemeClr val="tx1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E1FD9E55-9546-4A99-8E49-D9D73617BFF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Santorio.std</a:t>
            </a:r>
            <a:endParaRPr lang="en-US" dirty="0">
              <a:solidFill>
                <a:schemeClr val="tx1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25">
            <a:extLst>
              <a:ext uri="{FF2B5EF4-FFF2-40B4-BE49-F238E27FC236}">
                <a16:creationId xmlns:a16="http://schemas.microsoft.com/office/drawing/2014/main" id="{48ED5CAD-AC4D-4BD6-B499-8895DDB5E79F}"/>
              </a:ext>
            </a:extLst>
          </p:cNvPr>
          <p:cNvGrpSpPr/>
          <p:nvPr/>
        </p:nvGrpSpPr>
        <p:grpSpPr>
          <a:xfrm>
            <a:off x="10133788" y="8955073"/>
            <a:ext cx="229282" cy="228600"/>
            <a:chOff x="14711343" y="4343400"/>
            <a:chExt cx="4268780" cy="4256088"/>
          </a:xfrm>
          <a:solidFill>
            <a:srgbClr val="49302C"/>
          </a:solidFill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AD215F0F-AD87-4820-8D29-A42A3D4E2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11343" y="4343400"/>
              <a:ext cx="4268780" cy="4256088"/>
            </a:xfrm>
            <a:custGeom>
              <a:avLst/>
              <a:gdLst/>
              <a:ahLst/>
              <a:cxnLst>
                <a:cxn ang="0">
                  <a:pos x="0" y="811"/>
                </a:cxn>
                <a:cxn ang="0">
                  <a:pos x="0" y="333"/>
                </a:cxn>
                <a:cxn ang="0">
                  <a:pos x="3" y="314"/>
                </a:cxn>
                <a:cxn ang="0">
                  <a:pos x="10" y="266"/>
                </a:cxn>
                <a:cxn ang="0">
                  <a:pos x="94" y="108"/>
                </a:cxn>
                <a:cxn ang="0">
                  <a:pos x="292" y="5"/>
                </a:cxn>
                <a:cxn ang="0">
                  <a:pos x="334" y="0"/>
                </a:cxn>
                <a:cxn ang="0">
                  <a:pos x="805" y="0"/>
                </a:cxn>
                <a:cxn ang="0">
                  <a:pos x="846" y="5"/>
                </a:cxn>
                <a:cxn ang="0">
                  <a:pos x="1040" y="103"/>
                </a:cxn>
                <a:cxn ang="0">
                  <a:pos x="1137" y="348"/>
                </a:cxn>
                <a:cxn ang="0">
                  <a:pos x="1137" y="777"/>
                </a:cxn>
                <a:cxn ang="0">
                  <a:pos x="1133" y="847"/>
                </a:cxn>
                <a:cxn ang="0">
                  <a:pos x="1011" y="1061"/>
                </a:cxn>
                <a:cxn ang="0">
                  <a:pos x="790" y="1135"/>
                </a:cxn>
                <a:cxn ang="0">
                  <a:pos x="348" y="1135"/>
                </a:cxn>
                <a:cxn ang="0">
                  <a:pos x="271" y="1128"/>
                </a:cxn>
                <a:cxn ang="0">
                  <a:pos x="104" y="1039"/>
                </a:cxn>
                <a:cxn ang="0">
                  <a:pos x="7" y="859"/>
                </a:cxn>
                <a:cxn ang="0">
                  <a:pos x="0" y="811"/>
                </a:cxn>
                <a:cxn ang="0">
                  <a:pos x="570" y="112"/>
                </a:cxn>
                <a:cxn ang="0">
                  <a:pos x="345" y="112"/>
                </a:cxn>
                <a:cxn ang="0">
                  <a:pos x="246" y="133"/>
                </a:cxn>
                <a:cxn ang="0">
                  <a:pos x="114" y="343"/>
                </a:cxn>
                <a:cxn ang="0">
                  <a:pos x="114" y="793"/>
                </a:cxn>
                <a:cxn ang="0">
                  <a:pos x="119" y="843"/>
                </a:cxn>
                <a:cxn ang="0">
                  <a:pos x="342" y="1024"/>
                </a:cxn>
                <a:cxn ang="0">
                  <a:pos x="796" y="1024"/>
                </a:cxn>
                <a:cxn ang="0">
                  <a:pos x="892" y="1004"/>
                </a:cxn>
                <a:cxn ang="0">
                  <a:pos x="1024" y="791"/>
                </a:cxn>
                <a:cxn ang="0">
                  <a:pos x="1025" y="371"/>
                </a:cxn>
                <a:cxn ang="0">
                  <a:pos x="1023" y="318"/>
                </a:cxn>
                <a:cxn ang="0">
                  <a:pos x="938" y="161"/>
                </a:cxn>
                <a:cxn ang="0">
                  <a:pos x="794" y="112"/>
                </a:cxn>
                <a:cxn ang="0">
                  <a:pos x="570" y="112"/>
                </a:cxn>
              </a:cxnLst>
              <a:rect l="0" t="0" r="r" b="b"/>
              <a:pathLst>
                <a:path w="1138" h="1135">
                  <a:moveTo>
                    <a:pt x="0" y="811"/>
                  </a:moveTo>
                  <a:cubicBezTo>
                    <a:pt x="0" y="651"/>
                    <a:pt x="0" y="492"/>
                    <a:pt x="0" y="333"/>
                  </a:cubicBezTo>
                  <a:cubicBezTo>
                    <a:pt x="1" y="327"/>
                    <a:pt x="2" y="321"/>
                    <a:pt x="3" y="314"/>
                  </a:cubicBezTo>
                  <a:cubicBezTo>
                    <a:pt x="5" y="298"/>
                    <a:pt x="6" y="282"/>
                    <a:pt x="10" y="266"/>
                  </a:cubicBezTo>
                  <a:cubicBezTo>
                    <a:pt x="23" y="206"/>
                    <a:pt x="51" y="153"/>
                    <a:pt x="94" y="108"/>
                  </a:cubicBezTo>
                  <a:cubicBezTo>
                    <a:pt x="148" y="50"/>
                    <a:pt x="214" y="16"/>
                    <a:pt x="292" y="5"/>
                  </a:cubicBezTo>
                  <a:cubicBezTo>
                    <a:pt x="306" y="3"/>
                    <a:pt x="320" y="1"/>
                    <a:pt x="334" y="0"/>
                  </a:cubicBezTo>
                  <a:cubicBezTo>
                    <a:pt x="491" y="0"/>
                    <a:pt x="648" y="0"/>
                    <a:pt x="805" y="0"/>
                  </a:cubicBezTo>
                  <a:cubicBezTo>
                    <a:pt x="819" y="1"/>
                    <a:pt x="832" y="3"/>
                    <a:pt x="846" y="5"/>
                  </a:cubicBezTo>
                  <a:cubicBezTo>
                    <a:pt x="922" y="15"/>
                    <a:pt x="987" y="48"/>
                    <a:pt x="1040" y="103"/>
                  </a:cubicBezTo>
                  <a:cubicBezTo>
                    <a:pt x="1107" y="171"/>
                    <a:pt x="1137" y="254"/>
                    <a:pt x="1137" y="348"/>
                  </a:cubicBezTo>
                  <a:cubicBezTo>
                    <a:pt x="1137" y="491"/>
                    <a:pt x="1138" y="634"/>
                    <a:pt x="1137" y="777"/>
                  </a:cubicBezTo>
                  <a:cubicBezTo>
                    <a:pt x="1137" y="800"/>
                    <a:pt x="1136" y="824"/>
                    <a:pt x="1133" y="847"/>
                  </a:cubicBezTo>
                  <a:cubicBezTo>
                    <a:pt x="1120" y="934"/>
                    <a:pt x="1079" y="1006"/>
                    <a:pt x="1011" y="1061"/>
                  </a:cubicBezTo>
                  <a:cubicBezTo>
                    <a:pt x="947" y="1112"/>
                    <a:pt x="873" y="1135"/>
                    <a:pt x="790" y="1135"/>
                  </a:cubicBezTo>
                  <a:cubicBezTo>
                    <a:pt x="643" y="1134"/>
                    <a:pt x="496" y="1135"/>
                    <a:pt x="348" y="1135"/>
                  </a:cubicBezTo>
                  <a:cubicBezTo>
                    <a:pt x="323" y="1134"/>
                    <a:pt x="296" y="1133"/>
                    <a:pt x="271" y="1128"/>
                  </a:cubicBezTo>
                  <a:cubicBezTo>
                    <a:pt x="207" y="1115"/>
                    <a:pt x="151" y="1085"/>
                    <a:pt x="104" y="1039"/>
                  </a:cubicBezTo>
                  <a:cubicBezTo>
                    <a:pt x="53" y="989"/>
                    <a:pt x="20" y="929"/>
                    <a:pt x="7" y="859"/>
                  </a:cubicBezTo>
                  <a:cubicBezTo>
                    <a:pt x="4" y="843"/>
                    <a:pt x="3" y="827"/>
                    <a:pt x="0" y="811"/>
                  </a:cubicBezTo>
                  <a:close/>
                  <a:moveTo>
                    <a:pt x="570" y="112"/>
                  </a:moveTo>
                  <a:cubicBezTo>
                    <a:pt x="495" y="112"/>
                    <a:pt x="420" y="112"/>
                    <a:pt x="345" y="112"/>
                  </a:cubicBezTo>
                  <a:cubicBezTo>
                    <a:pt x="311" y="113"/>
                    <a:pt x="277" y="118"/>
                    <a:pt x="246" y="133"/>
                  </a:cubicBezTo>
                  <a:cubicBezTo>
                    <a:pt x="159" y="176"/>
                    <a:pt x="114" y="247"/>
                    <a:pt x="114" y="343"/>
                  </a:cubicBezTo>
                  <a:cubicBezTo>
                    <a:pt x="112" y="493"/>
                    <a:pt x="113" y="643"/>
                    <a:pt x="114" y="793"/>
                  </a:cubicBezTo>
                  <a:cubicBezTo>
                    <a:pt x="114" y="810"/>
                    <a:pt x="115" y="827"/>
                    <a:pt x="119" y="843"/>
                  </a:cubicBezTo>
                  <a:cubicBezTo>
                    <a:pt x="142" y="951"/>
                    <a:pt x="232" y="1024"/>
                    <a:pt x="342" y="1024"/>
                  </a:cubicBezTo>
                  <a:cubicBezTo>
                    <a:pt x="494" y="1025"/>
                    <a:pt x="645" y="1025"/>
                    <a:pt x="796" y="1024"/>
                  </a:cubicBezTo>
                  <a:cubicBezTo>
                    <a:pt x="830" y="1024"/>
                    <a:pt x="862" y="1018"/>
                    <a:pt x="892" y="1004"/>
                  </a:cubicBezTo>
                  <a:cubicBezTo>
                    <a:pt x="980" y="960"/>
                    <a:pt x="1024" y="889"/>
                    <a:pt x="1024" y="791"/>
                  </a:cubicBezTo>
                  <a:cubicBezTo>
                    <a:pt x="1025" y="651"/>
                    <a:pt x="1025" y="511"/>
                    <a:pt x="1025" y="371"/>
                  </a:cubicBezTo>
                  <a:cubicBezTo>
                    <a:pt x="1025" y="354"/>
                    <a:pt x="1025" y="336"/>
                    <a:pt x="1023" y="318"/>
                  </a:cubicBezTo>
                  <a:cubicBezTo>
                    <a:pt x="1018" y="254"/>
                    <a:pt x="989" y="201"/>
                    <a:pt x="938" y="161"/>
                  </a:cubicBezTo>
                  <a:cubicBezTo>
                    <a:pt x="896" y="127"/>
                    <a:pt x="847" y="113"/>
                    <a:pt x="794" y="112"/>
                  </a:cubicBezTo>
                  <a:cubicBezTo>
                    <a:pt x="719" y="112"/>
                    <a:pt x="644" y="112"/>
                    <a:pt x="570" y="1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Shippori Mincho" panose="00000500000000000000" pitchFamily="2" charset="-128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B857C7BF-8049-4ABC-87B1-1758048EF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6412" y="5378450"/>
              <a:ext cx="2198688" cy="2193925"/>
            </a:xfrm>
            <a:custGeom>
              <a:avLst/>
              <a:gdLst/>
              <a:ahLst/>
              <a:cxnLst>
                <a:cxn ang="0">
                  <a:pos x="586" y="292"/>
                </a:cxn>
                <a:cxn ang="0">
                  <a:pos x="293" y="585"/>
                </a:cxn>
                <a:cxn ang="0">
                  <a:pos x="0" y="293"/>
                </a:cxn>
                <a:cxn ang="0">
                  <a:pos x="293" y="0"/>
                </a:cxn>
                <a:cxn ang="0">
                  <a:pos x="586" y="292"/>
                </a:cxn>
                <a:cxn ang="0">
                  <a:pos x="113" y="293"/>
                </a:cxn>
                <a:cxn ang="0">
                  <a:pos x="294" y="473"/>
                </a:cxn>
                <a:cxn ang="0">
                  <a:pos x="474" y="292"/>
                </a:cxn>
                <a:cxn ang="0">
                  <a:pos x="293" y="112"/>
                </a:cxn>
                <a:cxn ang="0">
                  <a:pos x="113" y="293"/>
                </a:cxn>
              </a:cxnLst>
              <a:rect l="0" t="0" r="r" b="b"/>
              <a:pathLst>
                <a:path w="586" h="585">
                  <a:moveTo>
                    <a:pt x="586" y="292"/>
                  </a:moveTo>
                  <a:cubicBezTo>
                    <a:pt x="586" y="454"/>
                    <a:pt x="455" y="585"/>
                    <a:pt x="293" y="585"/>
                  </a:cubicBezTo>
                  <a:cubicBezTo>
                    <a:pt x="131" y="585"/>
                    <a:pt x="0" y="455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5" y="0"/>
                    <a:pt x="586" y="131"/>
                    <a:pt x="586" y="292"/>
                  </a:cubicBezTo>
                  <a:close/>
                  <a:moveTo>
                    <a:pt x="113" y="293"/>
                  </a:moveTo>
                  <a:cubicBezTo>
                    <a:pt x="113" y="392"/>
                    <a:pt x="194" y="473"/>
                    <a:pt x="294" y="473"/>
                  </a:cubicBezTo>
                  <a:cubicBezTo>
                    <a:pt x="393" y="473"/>
                    <a:pt x="474" y="392"/>
                    <a:pt x="474" y="292"/>
                  </a:cubicBezTo>
                  <a:cubicBezTo>
                    <a:pt x="474" y="192"/>
                    <a:pt x="393" y="112"/>
                    <a:pt x="293" y="112"/>
                  </a:cubicBezTo>
                  <a:cubicBezTo>
                    <a:pt x="193" y="112"/>
                    <a:pt x="113" y="193"/>
                    <a:pt x="113" y="29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Shippori Mincho" panose="00000500000000000000" pitchFamily="2" charset="-128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349D5003-66E3-448A-9E7B-94FA74D44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9512" y="5119688"/>
              <a:ext cx="520700" cy="520700"/>
            </a:xfrm>
            <a:custGeom>
              <a:avLst/>
              <a:gdLst/>
              <a:ahLst/>
              <a:cxnLst>
                <a:cxn ang="0">
                  <a:pos x="139" y="69"/>
                </a:cxn>
                <a:cxn ang="0">
                  <a:pos x="70" y="138"/>
                </a:cxn>
                <a:cxn ang="0">
                  <a:pos x="1" y="69"/>
                </a:cxn>
                <a:cxn ang="0">
                  <a:pos x="70" y="0"/>
                </a:cxn>
                <a:cxn ang="0">
                  <a:pos x="139" y="69"/>
                </a:cxn>
              </a:cxnLst>
              <a:rect l="0" t="0" r="r" b="b"/>
              <a:pathLst>
                <a:path w="139" h="139">
                  <a:moveTo>
                    <a:pt x="139" y="69"/>
                  </a:moveTo>
                  <a:cubicBezTo>
                    <a:pt x="139" y="108"/>
                    <a:pt x="108" y="139"/>
                    <a:pt x="70" y="138"/>
                  </a:cubicBezTo>
                  <a:cubicBezTo>
                    <a:pt x="34" y="138"/>
                    <a:pt x="2" y="112"/>
                    <a:pt x="1" y="69"/>
                  </a:cubicBezTo>
                  <a:cubicBezTo>
                    <a:pt x="0" y="31"/>
                    <a:pt x="33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Shippori Mincho" panose="00000500000000000000" pitchFamily="2" charset="-128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Freeform 7">
            <a:extLst>
              <a:ext uri="{FF2B5EF4-FFF2-40B4-BE49-F238E27FC236}">
                <a16:creationId xmlns:a16="http://schemas.microsoft.com/office/drawing/2014/main" id="{F4E337EB-B92F-45B3-8E32-31075325D302}"/>
              </a:ext>
            </a:extLst>
          </p:cNvPr>
          <p:cNvSpPr>
            <a:spLocks/>
          </p:cNvSpPr>
          <p:nvPr/>
        </p:nvSpPr>
        <p:spPr bwMode="auto">
          <a:xfrm>
            <a:off x="10186807" y="10974111"/>
            <a:ext cx="123245" cy="228600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19" y="0"/>
              </a:cxn>
              <a:cxn ang="0">
                <a:pos x="7" y="12"/>
              </a:cxn>
              <a:cxn ang="0">
                <a:pos x="7" y="17"/>
              </a:cxn>
              <a:cxn ang="0">
                <a:pos x="1" y="17"/>
              </a:cxn>
              <a:cxn ang="0">
                <a:pos x="0" y="18"/>
              </a:cxn>
              <a:cxn ang="0">
                <a:pos x="0" y="27"/>
              </a:cxn>
              <a:cxn ang="0">
                <a:pos x="1" y="28"/>
              </a:cxn>
              <a:cxn ang="0">
                <a:pos x="7" y="28"/>
              </a:cxn>
              <a:cxn ang="0">
                <a:pos x="7" y="48"/>
              </a:cxn>
              <a:cxn ang="0">
                <a:pos x="8" y="49"/>
              </a:cxn>
              <a:cxn ang="0">
                <a:pos x="16" y="49"/>
              </a:cxn>
              <a:cxn ang="0">
                <a:pos x="17" y="48"/>
              </a:cxn>
              <a:cxn ang="0">
                <a:pos x="17" y="28"/>
              </a:cxn>
              <a:cxn ang="0">
                <a:pos x="25" y="28"/>
              </a:cxn>
              <a:cxn ang="0">
                <a:pos x="26" y="27"/>
              </a:cxn>
              <a:cxn ang="0">
                <a:pos x="26" y="18"/>
              </a:cxn>
              <a:cxn ang="0">
                <a:pos x="26" y="18"/>
              </a:cxn>
              <a:cxn ang="0">
                <a:pos x="25" y="17"/>
              </a:cxn>
              <a:cxn ang="0">
                <a:pos x="17" y="17"/>
              </a:cxn>
              <a:cxn ang="0">
                <a:pos x="17" y="13"/>
              </a:cxn>
              <a:cxn ang="0">
                <a:pos x="21" y="9"/>
              </a:cxn>
              <a:cxn ang="0">
                <a:pos x="25" y="9"/>
              </a:cxn>
              <a:cxn ang="0">
                <a:pos x="26" y="8"/>
              </a:cxn>
              <a:cxn ang="0">
                <a:pos x="26" y="1"/>
              </a:cxn>
              <a:cxn ang="0">
                <a:pos x="25" y="0"/>
              </a:cxn>
            </a:cxnLst>
            <a:rect l="0" t="0" r="r" b="b"/>
            <a:pathLst>
              <a:path w="26" h="49">
                <a:moveTo>
                  <a:pt x="25" y="0"/>
                </a:moveTo>
                <a:cubicBezTo>
                  <a:pt x="19" y="0"/>
                  <a:pt x="19" y="0"/>
                  <a:pt x="19" y="0"/>
                </a:cubicBezTo>
                <a:cubicBezTo>
                  <a:pt x="12" y="0"/>
                  <a:pt x="7" y="4"/>
                  <a:pt x="7" y="12"/>
                </a:cubicBezTo>
                <a:cubicBezTo>
                  <a:pt x="7" y="17"/>
                  <a:pt x="7" y="17"/>
                  <a:pt x="7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8"/>
                  <a:pt x="1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9"/>
                  <a:pt x="8" y="49"/>
                  <a:pt x="8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7" y="49"/>
                  <a:pt x="17" y="49"/>
                  <a:pt x="17" y="48"/>
                </a:cubicBezTo>
                <a:cubicBezTo>
                  <a:pt x="17" y="28"/>
                  <a:pt x="17" y="28"/>
                  <a:pt x="17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7"/>
                  <a:pt x="26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7"/>
                  <a:pt x="25" y="17"/>
                  <a:pt x="2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0"/>
                  <a:pt x="18" y="9"/>
                  <a:pt x="21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9"/>
                  <a:pt x="26" y="8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0"/>
                  <a:pt x="26" y="0"/>
                  <a:pt x="25" y="0"/>
                </a:cubicBezTo>
              </a:path>
            </a:pathLst>
          </a:custGeom>
          <a:solidFill>
            <a:srgbClr val="49302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1DDDE"/>
              </a:solidFill>
              <a:latin typeface="Shippori Mincho" panose="00000500000000000000" pitchFamily="2" charset="-128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818F91C9-2AF8-4424-AF64-9C8F1BA4303E}"/>
              </a:ext>
            </a:extLst>
          </p:cNvPr>
          <p:cNvSpPr>
            <a:spLocks/>
          </p:cNvSpPr>
          <p:nvPr/>
        </p:nvSpPr>
        <p:spPr bwMode="auto">
          <a:xfrm>
            <a:off x="10113293" y="9963419"/>
            <a:ext cx="270272" cy="228601"/>
          </a:xfrm>
          <a:custGeom>
            <a:avLst/>
            <a:gdLst/>
            <a:ahLst/>
            <a:cxnLst>
              <a:cxn ang="0">
                <a:pos x="0" y="980"/>
              </a:cxn>
              <a:cxn ang="0">
                <a:pos x="0" y="967"/>
              </a:cxn>
              <a:cxn ang="0">
                <a:pos x="29" y="952"/>
              </a:cxn>
              <a:cxn ang="0">
                <a:pos x="87" y="950"/>
              </a:cxn>
              <a:cxn ang="0">
                <a:pos x="314" y="882"/>
              </a:cxn>
              <a:cxn ang="0">
                <a:pos x="342" y="863"/>
              </a:cxn>
              <a:cxn ang="0">
                <a:pos x="332" y="860"/>
              </a:cxn>
              <a:cxn ang="0">
                <a:pos x="200" y="791"/>
              </a:cxn>
              <a:cxn ang="0">
                <a:pos x="125" y="675"/>
              </a:cxn>
              <a:cxn ang="0">
                <a:pos x="141" y="652"/>
              </a:cxn>
              <a:cxn ang="0">
                <a:pos x="160" y="654"/>
              </a:cxn>
              <a:cxn ang="0">
                <a:pos x="184" y="654"/>
              </a:cxn>
              <a:cxn ang="0">
                <a:pos x="178" y="648"/>
              </a:cxn>
              <a:cxn ang="0">
                <a:pos x="63" y="534"/>
              </a:cxn>
              <a:cxn ang="0">
                <a:pos x="28" y="400"/>
              </a:cxn>
              <a:cxn ang="0">
                <a:pos x="54" y="383"/>
              </a:cxn>
              <a:cxn ang="0">
                <a:pos x="84" y="396"/>
              </a:cxn>
              <a:cxn ang="0">
                <a:pos x="107" y="401"/>
              </a:cxn>
              <a:cxn ang="0">
                <a:pos x="98" y="389"/>
              </a:cxn>
              <a:cxn ang="0">
                <a:pos x="63" y="73"/>
              </a:cxn>
              <a:cxn ang="0">
                <a:pos x="99" y="69"/>
              </a:cxn>
              <a:cxn ang="0">
                <a:pos x="202" y="170"/>
              </a:cxn>
              <a:cxn ang="0">
                <a:pos x="485" y="312"/>
              </a:cxn>
              <a:cxn ang="0">
                <a:pos x="595" y="331"/>
              </a:cxn>
              <a:cxn ang="0">
                <a:pos x="613" y="313"/>
              </a:cxn>
              <a:cxn ang="0">
                <a:pos x="659" y="131"/>
              </a:cxn>
              <a:cxn ang="0">
                <a:pos x="922" y="8"/>
              </a:cxn>
              <a:cxn ang="0">
                <a:pos x="1078" y="73"/>
              </a:cxn>
              <a:cxn ang="0">
                <a:pos x="1125" y="82"/>
              </a:cxn>
              <a:cxn ang="0">
                <a:pos x="1159" y="71"/>
              </a:cxn>
              <a:cxn ang="0">
                <a:pos x="1246" y="32"/>
              </a:cxn>
              <a:cxn ang="0">
                <a:pos x="1271" y="31"/>
              </a:cxn>
              <a:cxn ang="0">
                <a:pos x="1272" y="53"/>
              </a:cxn>
              <a:cxn ang="0">
                <a:pos x="1212" y="151"/>
              </a:cxn>
              <a:cxn ang="0">
                <a:pos x="1208" y="161"/>
              </a:cxn>
              <a:cxn ang="0">
                <a:pos x="1256" y="147"/>
              </a:cxn>
              <a:cxn ang="0">
                <a:pos x="1291" y="133"/>
              </a:cxn>
              <a:cxn ang="0">
                <a:pos x="1308" y="138"/>
              </a:cxn>
              <a:cxn ang="0">
                <a:pos x="1309" y="156"/>
              </a:cxn>
              <a:cxn ang="0">
                <a:pos x="1301" y="166"/>
              </a:cxn>
              <a:cxn ang="0">
                <a:pos x="1204" y="271"/>
              </a:cxn>
              <a:cxn ang="0">
                <a:pos x="1179" y="327"/>
              </a:cxn>
              <a:cxn ang="0">
                <a:pos x="1174" y="404"/>
              </a:cxn>
              <a:cxn ang="0">
                <a:pos x="972" y="851"/>
              </a:cxn>
              <a:cxn ang="0">
                <a:pos x="675" y="1051"/>
              </a:cxn>
              <a:cxn ang="0">
                <a:pos x="300" y="1091"/>
              </a:cxn>
              <a:cxn ang="0">
                <a:pos x="59" y="1018"/>
              </a:cxn>
              <a:cxn ang="0">
                <a:pos x="0" y="980"/>
              </a:cxn>
            </a:cxnLst>
            <a:rect l="0" t="0" r="r" b="b"/>
            <a:pathLst>
              <a:path w="1313" h="1107">
                <a:moveTo>
                  <a:pt x="0" y="980"/>
                </a:moveTo>
                <a:cubicBezTo>
                  <a:pt x="0" y="976"/>
                  <a:pt x="0" y="972"/>
                  <a:pt x="0" y="967"/>
                </a:cubicBezTo>
                <a:cubicBezTo>
                  <a:pt x="6" y="955"/>
                  <a:pt x="16" y="951"/>
                  <a:pt x="29" y="952"/>
                </a:cubicBezTo>
                <a:cubicBezTo>
                  <a:pt x="48" y="952"/>
                  <a:pt x="68" y="951"/>
                  <a:pt x="87" y="950"/>
                </a:cubicBezTo>
                <a:cubicBezTo>
                  <a:pt x="168" y="945"/>
                  <a:pt x="244" y="922"/>
                  <a:pt x="314" y="882"/>
                </a:cubicBezTo>
                <a:cubicBezTo>
                  <a:pt x="324" y="877"/>
                  <a:pt x="334" y="872"/>
                  <a:pt x="342" y="863"/>
                </a:cubicBezTo>
                <a:cubicBezTo>
                  <a:pt x="338" y="862"/>
                  <a:pt x="335" y="861"/>
                  <a:pt x="332" y="860"/>
                </a:cubicBezTo>
                <a:cubicBezTo>
                  <a:pt x="282" y="849"/>
                  <a:pt x="238" y="826"/>
                  <a:pt x="200" y="791"/>
                </a:cubicBezTo>
                <a:cubicBezTo>
                  <a:pt x="165" y="759"/>
                  <a:pt x="140" y="720"/>
                  <a:pt x="125" y="675"/>
                </a:cubicBezTo>
                <a:cubicBezTo>
                  <a:pt x="119" y="660"/>
                  <a:pt x="126" y="652"/>
                  <a:pt x="141" y="652"/>
                </a:cubicBezTo>
                <a:cubicBezTo>
                  <a:pt x="148" y="652"/>
                  <a:pt x="154" y="653"/>
                  <a:pt x="160" y="654"/>
                </a:cubicBezTo>
                <a:cubicBezTo>
                  <a:pt x="168" y="654"/>
                  <a:pt x="176" y="655"/>
                  <a:pt x="184" y="654"/>
                </a:cubicBezTo>
                <a:cubicBezTo>
                  <a:pt x="183" y="649"/>
                  <a:pt x="180" y="649"/>
                  <a:pt x="178" y="648"/>
                </a:cubicBezTo>
                <a:cubicBezTo>
                  <a:pt x="129" y="621"/>
                  <a:pt x="90" y="583"/>
                  <a:pt x="63" y="534"/>
                </a:cubicBezTo>
                <a:cubicBezTo>
                  <a:pt x="40" y="493"/>
                  <a:pt x="28" y="448"/>
                  <a:pt x="28" y="400"/>
                </a:cubicBezTo>
                <a:cubicBezTo>
                  <a:pt x="28" y="383"/>
                  <a:pt x="38" y="377"/>
                  <a:pt x="54" y="383"/>
                </a:cubicBezTo>
                <a:cubicBezTo>
                  <a:pt x="64" y="388"/>
                  <a:pt x="74" y="393"/>
                  <a:pt x="84" y="396"/>
                </a:cubicBezTo>
                <a:cubicBezTo>
                  <a:pt x="91" y="399"/>
                  <a:pt x="98" y="404"/>
                  <a:pt x="107" y="401"/>
                </a:cubicBezTo>
                <a:cubicBezTo>
                  <a:pt x="104" y="396"/>
                  <a:pt x="101" y="392"/>
                  <a:pt x="98" y="389"/>
                </a:cubicBezTo>
                <a:cubicBezTo>
                  <a:pt x="21" y="291"/>
                  <a:pt x="9" y="186"/>
                  <a:pt x="63" y="73"/>
                </a:cubicBezTo>
                <a:cubicBezTo>
                  <a:pt x="74" y="51"/>
                  <a:pt x="83" y="49"/>
                  <a:pt x="99" y="69"/>
                </a:cubicBezTo>
                <a:cubicBezTo>
                  <a:pt x="131" y="105"/>
                  <a:pt x="165" y="140"/>
                  <a:pt x="202" y="170"/>
                </a:cubicBezTo>
                <a:cubicBezTo>
                  <a:pt x="286" y="238"/>
                  <a:pt x="381" y="285"/>
                  <a:pt x="485" y="312"/>
                </a:cubicBezTo>
                <a:cubicBezTo>
                  <a:pt x="521" y="322"/>
                  <a:pt x="558" y="329"/>
                  <a:pt x="595" y="331"/>
                </a:cubicBezTo>
                <a:cubicBezTo>
                  <a:pt x="611" y="332"/>
                  <a:pt x="614" y="328"/>
                  <a:pt x="613" y="313"/>
                </a:cubicBezTo>
                <a:cubicBezTo>
                  <a:pt x="609" y="248"/>
                  <a:pt x="621" y="186"/>
                  <a:pt x="659" y="131"/>
                </a:cubicBezTo>
                <a:cubicBezTo>
                  <a:pt x="722" y="39"/>
                  <a:pt x="812" y="0"/>
                  <a:pt x="922" y="8"/>
                </a:cubicBezTo>
                <a:cubicBezTo>
                  <a:pt x="981" y="12"/>
                  <a:pt x="1033" y="35"/>
                  <a:pt x="1078" y="73"/>
                </a:cubicBezTo>
                <a:cubicBezTo>
                  <a:pt x="1092" y="85"/>
                  <a:pt x="1107" y="88"/>
                  <a:pt x="1125" y="82"/>
                </a:cubicBezTo>
                <a:cubicBezTo>
                  <a:pt x="1136" y="78"/>
                  <a:pt x="1147" y="75"/>
                  <a:pt x="1159" y="71"/>
                </a:cubicBezTo>
                <a:cubicBezTo>
                  <a:pt x="1189" y="61"/>
                  <a:pt x="1218" y="48"/>
                  <a:pt x="1246" y="32"/>
                </a:cubicBezTo>
                <a:cubicBezTo>
                  <a:pt x="1254" y="27"/>
                  <a:pt x="1263" y="23"/>
                  <a:pt x="1271" y="31"/>
                </a:cubicBezTo>
                <a:cubicBezTo>
                  <a:pt x="1278" y="38"/>
                  <a:pt x="1275" y="46"/>
                  <a:pt x="1272" y="53"/>
                </a:cubicBezTo>
                <a:cubicBezTo>
                  <a:pt x="1259" y="90"/>
                  <a:pt x="1240" y="123"/>
                  <a:pt x="1212" y="151"/>
                </a:cubicBezTo>
                <a:cubicBezTo>
                  <a:pt x="1210" y="153"/>
                  <a:pt x="1207" y="155"/>
                  <a:pt x="1208" y="161"/>
                </a:cubicBezTo>
                <a:cubicBezTo>
                  <a:pt x="1224" y="157"/>
                  <a:pt x="1240" y="153"/>
                  <a:pt x="1256" y="147"/>
                </a:cubicBezTo>
                <a:cubicBezTo>
                  <a:pt x="1267" y="142"/>
                  <a:pt x="1279" y="138"/>
                  <a:pt x="1291" y="133"/>
                </a:cubicBezTo>
                <a:cubicBezTo>
                  <a:pt x="1297" y="131"/>
                  <a:pt x="1303" y="132"/>
                  <a:pt x="1308" y="138"/>
                </a:cubicBezTo>
                <a:cubicBezTo>
                  <a:pt x="1313" y="144"/>
                  <a:pt x="1312" y="150"/>
                  <a:pt x="1309" y="156"/>
                </a:cubicBezTo>
                <a:cubicBezTo>
                  <a:pt x="1306" y="159"/>
                  <a:pt x="1304" y="163"/>
                  <a:pt x="1301" y="166"/>
                </a:cubicBezTo>
                <a:cubicBezTo>
                  <a:pt x="1274" y="206"/>
                  <a:pt x="1241" y="241"/>
                  <a:pt x="1204" y="271"/>
                </a:cubicBezTo>
                <a:cubicBezTo>
                  <a:pt x="1187" y="286"/>
                  <a:pt x="1178" y="304"/>
                  <a:pt x="1179" y="327"/>
                </a:cubicBezTo>
                <a:cubicBezTo>
                  <a:pt x="1180" y="353"/>
                  <a:pt x="1177" y="378"/>
                  <a:pt x="1174" y="404"/>
                </a:cubicBezTo>
                <a:cubicBezTo>
                  <a:pt x="1153" y="574"/>
                  <a:pt x="1087" y="724"/>
                  <a:pt x="972" y="851"/>
                </a:cubicBezTo>
                <a:cubicBezTo>
                  <a:pt x="890" y="943"/>
                  <a:pt x="791" y="1010"/>
                  <a:pt x="675" y="1051"/>
                </a:cubicBezTo>
                <a:cubicBezTo>
                  <a:pt x="553" y="1095"/>
                  <a:pt x="428" y="1107"/>
                  <a:pt x="300" y="1091"/>
                </a:cubicBezTo>
                <a:cubicBezTo>
                  <a:pt x="216" y="1080"/>
                  <a:pt x="135" y="1056"/>
                  <a:pt x="59" y="1018"/>
                </a:cubicBezTo>
                <a:cubicBezTo>
                  <a:pt x="38" y="1008"/>
                  <a:pt x="15" y="1000"/>
                  <a:pt x="0" y="980"/>
                </a:cubicBezTo>
                <a:close/>
              </a:path>
            </a:pathLst>
          </a:custGeom>
          <a:solidFill>
            <a:srgbClr val="49302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1DDDE"/>
              </a:solidFill>
              <a:latin typeface="Shippori Mincho" panose="00000500000000000000" pitchFamily="2" charset="-128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B4089D-5436-4E32-9729-61A1405BCB14}"/>
              </a:ext>
            </a:extLst>
          </p:cNvPr>
          <p:cNvGrpSpPr/>
          <p:nvPr/>
        </p:nvGrpSpPr>
        <p:grpSpPr>
          <a:xfrm>
            <a:off x="16172090" y="9834314"/>
            <a:ext cx="1382911" cy="1382911"/>
            <a:chOff x="12785725" y="11329988"/>
            <a:chExt cx="1860551" cy="1860551"/>
          </a:xfrm>
          <a:solidFill>
            <a:schemeClr val="tx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D85C788-D180-4E27-B12C-E8E77F9376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5575" y="11329988"/>
              <a:ext cx="520700" cy="520700"/>
            </a:xfrm>
            <a:custGeom>
              <a:avLst/>
              <a:gdLst>
                <a:gd name="T0" fmla="*/ 281 w 328"/>
                <a:gd name="T1" fmla="*/ 0 h 328"/>
                <a:gd name="T2" fmla="*/ 234 w 328"/>
                <a:gd name="T3" fmla="*/ 0 h 328"/>
                <a:gd name="T4" fmla="*/ 187 w 328"/>
                <a:gd name="T5" fmla="*/ 0 h 328"/>
                <a:gd name="T6" fmla="*/ 141 w 328"/>
                <a:gd name="T7" fmla="*/ 0 h 328"/>
                <a:gd name="T8" fmla="*/ 94 w 328"/>
                <a:gd name="T9" fmla="*/ 0 h 328"/>
                <a:gd name="T10" fmla="*/ 47 w 328"/>
                <a:gd name="T11" fmla="*/ 0 h 328"/>
                <a:gd name="T12" fmla="*/ 0 w 328"/>
                <a:gd name="T13" fmla="*/ 0 h 328"/>
                <a:gd name="T14" fmla="*/ 0 w 328"/>
                <a:gd name="T15" fmla="*/ 47 h 328"/>
                <a:gd name="T16" fmla="*/ 0 w 328"/>
                <a:gd name="T17" fmla="*/ 94 h 328"/>
                <a:gd name="T18" fmla="*/ 0 w 328"/>
                <a:gd name="T19" fmla="*/ 141 h 328"/>
                <a:gd name="T20" fmla="*/ 0 w 328"/>
                <a:gd name="T21" fmla="*/ 188 h 328"/>
                <a:gd name="T22" fmla="*/ 0 w 328"/>
                <a:gd name="T23" fmla="*/ 235 h 328"/>
                <a:gd name="T24" fmla="*/ 0 w 328"/>
                <a:gd name="T25" fmla="*/ 282 h 328"/>
                <a:gd name="T26" fmla="*/ 0 w 328"/>
                <a:gd name="T27" fmla="*/ 328 h 328"/>
                <a:gd name="T28" fmla="*/ 47 w 328"/>
                <a:gd name="T29" fmla="*/ 328 h 328"/>
                <a:gd name="T30" fmla="*/ 94 w 328"/>
                <a:gd name="T31" fmla="*/ 328 h 328"/>
                <a:gd name="T32" fmla="*/ 141 w 328"/>
                <a:gd name="T33" fmla="*/ 328 h 328"/>
                <a:gd name="T34" fmla="*/ 187 w 328"/>
                <a:gd name="T35" fmla="*/ 328 h 328"/>
                <a:gd name="T36" fmla="*/ 234 w 328"/>
                <a:gd name="T37" fmla="*/ 328 h 328"/>
                <a:gd name="T38" fmla="*/ 281 w 328"/>
                <a:gd name="T39" fmla="*/ 328 h 328"/>
                <a:gd name="T40" fmla="*/ 328 w 328"/>
                <a:gd name="T41" fmla="*/ 328 h 328"/>
                <a:gd name="T42" fmla="*/ 328 w 328"/>
                <a:gd name="T43" fmla="*/ 282 h 328"/>
                <a:gd name="T44" fmla="*/ 328 w 328"/>
                <a:gd name="T45" fmla="*/ 235 h 328"/>
                <a:gd name="T46" fmla="*/ 328 w 328"/>
                <a:gd name="T47" fmla="*/ 188 h 328"/>
                <a:gd name="T48" fmla="*/ 328 w 328"/>
                <a:gd name="T49" fmla="*/ 141 h 328"/>
                <a:gd name="T50" fmla="*/ 328 w 328"/>
                <a:gd name="T51" fmla="*/ 94 h 328"/>
                <a:gd name="T52" fmla="*/ 328 w 328"/>
                <a:gd name="T53" fmla="*/ 47 h 328"/>
                <a:gd name="T54" fmla="*/ 328 w 328"/>
                <a:gd name="T55" fmla="*/ 0 h 328"/>
                <a:gd name="T56" fmla="*/ 281 w 328"/>
                <a:gd name="T57" fmla="*/ 0 h 328"/>
                <a:gd name="T58" fmla="*/ 281 w 328"/>
                <a:gd name="T59" fmla="*/ 94 h 328"/>
                <a:gd name="T60" fmla="*/ 281 w 328"/>
                <a:gd name="T61" fmla="*/ 141 h 328"/>
                <a:gd name="T62" fmla="*/ 281 w 328"/>
                <a:gd name="T63" fmla="*/ 188 h 328"/>
                <a:gd name="T64" fmla="*/ 281 w 328"/>
                <a:gd name="T65" fmla="*/ 235 h 328"/>
                <a:gd name="T66" fmla="*/ 281 w 328"/>
                <a:gd name="T67" fmla="*/ 282 h 328"/>
                <a:gd name="T68" fmla="*/ 234 w 328"/>
                <a:gd name="T69" fmla="*/ 282 h 328"/>
                <a:gd name="T70" fmla="*/ 187 w 328"/>
                <a:gd name="T71" fmla="*/ 282 h 328"/>
                <a:gd name="T72" fmla="*/ 141 w 328"/>
                <a:gd name="T73" fmla="*/ 282 h 328"/>
                <a:gd name="T74" fmla="*/ 94 w 328"/>
                <a:gd name="T75" fmla="*/ 282 h 328"/>
                <a:gd name="T76" fmla="*/ 47 w 328"/>
                <a:gd name="T77" fmla="*/ 282 h 328"/>
                <a:gd name="T78" fmla="*/ 47 w 328"/>
                <a:gd name="T79" fmla="*/ 235 h 328"/>
                <a:gd name="T80" fmla="*/ 47 w 328"/>
                <a:gd name="T81" fmla="*/ 188 h 328"/>
                <a:gd name="T82" fmla="*/ 47 w 328"/>
                <a:gd name="T83" fmla="*/ 141 h 328"/>
                <a:gd name="T84" fmla="*/ 47 w 328"/>
                <a:gd name="T85" fmla="*/ 94 h 328"/>
                <a:gd name="T86" fmla="*/ 47 w 328"/>
                <a:gd name="T87" fmla="*/ 47 h 328"/>
                <a:gd name="T88" fmla="*/ 94 w 328"/>
                <a:gd name="T89" fmla="*/ 47 h 328"/>
                <a:gd name="T90" fmla="*/ 141 w 328"/>
                <a:gd name="T91" fmla="*/ 47 h 328"/>
                <a:gd name="T92" fmla="*/ 187 w 328"/>
                <a:gd name="T93" fmla="*/ 47 h 328"/>
                <a:gd name="T94" fmla="*/ 234 w 328"/>
                <a:gd name="T95" fmla="*/ 47 h 328"/>
                <a:gd name="T96" fmla="*/ 281 w 328"/>
                <a:gd name="T97" fmla="*/ 47 h 328"/>
                <a:gd name="T98" fmla="*/ 281 w 328"/>
                <a:gd name="T99" fmla="*/ 9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8" h="328">
                  <a:moveTo>
                    <a:pt x="281" y="0"/>
                  </a:moveTo>
                  <a:lnTo>
                    <a:pt x="234" y="0"/>
                  </a:lnTo>
                  <a:lnTo>
                    <a:pt x="187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88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0" y="328"/>
                  </a:lnTo>
                  <a:lnTo>
                    <a:pt x="47" y="328"/>
                  </a:lnTo>
                  <a:lnTo>
                    <a:pt x="94" y="328"/>
                  </a:lnTo>
                  <a:lnTo>
                    <a:pt x="141" y="328"/>
                  </a:lnTo>
                  <a:lnTo>
                    <a:pt x="187" y="328"/>
                  </a:lnTo>
                  <a:lnTo>
                    <a:pt x="234" y="328"/>
                  </a:lnTo>
                  <a:lnTo>
                    <a:pt x="281" y="328"/>
                  </a:lnTo>
                  <a:lnTo>
                    <a:pt x="328" y="328"/>
                  </a:lnTo>
                  <a:lnTo>
                    <a:pt x="328" y="282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328" y="47"/>
                  </a:lnTo>
                  <a:lnTo>
                    <a:pt x="328" y="0"/>
                  </a:lnTo>
                  <a:lnTo>
                    <a:pt x="281" y="0"/>
                  </a:lnTo>
                  <a:close/>
                  <a:moveTo>
                    <a:pt x="281" y="94"/>
                  </a:moveTo>
                  <a:lnTo>
                    <a:pt x="281" y="141"/>
                  </a:lnTo>
                  <a:lnTo>
                    <a:pt x="281" y="188"/>
                  </a:lnTo>
                  <a:lnTo>
                    <a:pt x="281" y="235"/>
                  </a:lnTo>
                  <a:lnTo>
                    <a:pt x="281" y="282"/>
                  </a:lnTo>
                  <a:lnTo>
                    <a:pt x="234" y="282"/>
                  </a:lnTo>
                  <a:lnTo>
                    <a:pt x="187" y="282"/>
                  </a:lnTo>
                  <a:lnTo>
                    <a:pt x="141" y="282"/>
                  </a:lnTo>
                  <a:lnTo>
                    <a:pt x="94" y="282"/>
                  </a:lnTo>
                  <a:lnTo>
                    <a:pt x="47" y="282"/>
                  </a:lnTo>
                  <a:lnTo>
                    <a:pt x="47" y="235"/>
                  </a:lnTo>
                  <a:lnTo>
                    <a:pt x="47" y="188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141" y="47"/>
                  </a:lnTo>
                  <a:lnTo>
                    <a:pt x="187" y="47"/>
                  </a:lnTo>
                  <a:lnTo>
                    <a:pt x="234" y="47"/>
                  </a:lnTo>
                  <a:lnTo>
                    <a:pt x="281" y="47"/>
                  </a:lnTo>
                  <a:lnTo>
                    <a:pt x="281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93AD1-CE3B-46B1-A990-42313C4F0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4800" y="11479213"/>
              <a:ext cx="222250" cy="223838"/>
            </a:xfrm>
            <a:custGeom>
              <a:avLst/>
              <a:gdLst>
                <a:gd name="T0" fmla="*/ 47 w 140"/>
                <a:gd name="T1" fmla="*/ 0 h 141"/>
                <a:gd name="T2" fmla="*/ 0 w 140"/>
                <a:gd name="T3" fmla="*/ 0 h 141"/>
                <a:gd name="T4" fmla="*/ 0 w 140"/>
                <a:gd name="T5" fmla="*/ 47 h 141"/>
                <a:gd name="T6" fmla="*/ 0 w 140"/>
                <a:gd name="T7" fmla="*/ 94 h 141"/>
                <a:gd name="T8" fmla="*/ 0 w 140"/>
                <a:gd name="T9" fmla="*/ 141 h 141"/>
                <a:gd name="T10" fmla="*/ 47 w 140"/>
                <a:gd name="T11" fmla="*/ 141 h 141"/>
                <a:gd name="T12" fmla="*/ 93 w 140"/>
                <a:gd name="T13" fmla="*/ 141 h 141"/>
                <a:gd name="T14" fmla="*/ 140 w 140"/>
                <a:gd name="T15" fmla="*/ 141 h 141"/>
                <a:gd name="T16" fmla="*/ 140 w 140"/>
                <a:gd name="T17" fmla="*/ 94 h 141"/>
                <a:gd name="T18" fmla="*/ 140 w 140"/>
                <a:gd name="T19" fmla="*/ 47 h 141"/>
                <a:gd name="T20" fmla="*/ 140 w 140"/>
                <a:gd name="T21" fmla="*/ 0 h 141"/>
                <a:gd name="T22" fmla="*/ 93 w 140"/>
                <a:gd name="T23" fmla="*/ 0 h 141"/>
                <a:gd name="T24" fmla="*/ 47 w 140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41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93" y="141"/>
                  </a:lnTo>
                  <a:lnTo>
                    <a:pt x="140" y="141"/>
                  </a:lnTo>
                  <a:lnTo>
                    <a:pt x="140" y="94"/>
                  </a:lnTo>
                  <a:lnTo>
                    <a:pt x="140" y="47"/>
                  </a:lnTo>
                  <a:lnTo>
                    <a:pt x="140" y="0"/>
                  </a:lnTo>
                  <a:lnTo>
                    <a:pt x="93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45C79156-AD05-46A9-B307-606830D5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1038" y="11553826"/>
              <a:ext cx="74613" cy="149225"/>
            </a:xfrm>
            <a:custGeom>
              <a:avLst/>
              <a:gdLst>
                <a:gd name="T0" fmla="*/ 47 w 47"/>
                <a:gd name="T1" fmla="*/ 0 h 94"/>
                <a:gd name="T2" fmla="*/ 0 w 47"/>
                <a:gd name="T3" fmla="*/ 0 h 94"/>
                <a:gd name="T4" fmla="*/ 0 w 47"/>
                <a:gd name="T5" fmla="*/ 47 h 94"/>
                <a:gd name="T6" fmla="*/ 0 w 47"/>
                <a:gd name="T7" fmla="*/ 94 h 94"/>
                <a:gd name="T8" fmla="*/ 47 w 47"/>
                <a:gd name="T9" fmla="*/ 94 h 94"/>
                <a:gd name="T10" fmla="*/ 47 w 47"/>
                <a:gd name="T11" fmla="*/ 47 h 94"/>
                <a:gd name="T12" fmla="*/ 47 w 47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2A71540D-6BC6-4B22-B575-231CDB891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4950" y="11479213"/>
              <a:ext cx="223838" cy="223838"/>
            </a:xfrm>
            <a:custGeom>
              <a:avLst/>
              <a:gdLst>
                <a:gd name="T0" fmla="*/ 94 w 141"/>
                <a:gd name="T1" fmla="*/ 141 h 141"/>
                <a:gd name="T2" fmla="*/ 141 w 141"/>
                <a:gd name="T3" fmla="*/ 141 h 141"/>
                <a:gd name="T4" fmla="*/ 141 w 141"/>
                <a:gd name="T5" fmla="*/ 94 h 141"/>
                <a:gd name="T6" fmla="*/ 141 w 141"/>
                <a:gd name="T7" fmla="*/ 47 h 141"/>
                <a:gd name="T8" fmla="*/ 141 w 141"/>
                <a:gd name="T9" fmla="*/ 0 h 141"/>
                <a:gd name="T10" fmla="*/ 94 w 141"/>
                <a:gd name="T11" fmla="*/ 0 h 141"/>
                <a:gd name="T12" fmla="*/ 47 w 141"/>
                <a:gd name="T13" fmla="*/ 0 h 141"/>
                <a:gd name="T14" fmla="*/ 0 w 141"/>
                <a:gd name="T15" fmla="*/ 0 h 141"/>
                <a:gd name="T16" fmla="*/ 0 w 141"/>
                <a:gd name="T17" fmla="*/ 47 h 141"/>
                <a:gd name="T18" fmla="*/ 0 w 141"/>
                <a:gd name="T19" fmla="*/ 94 h 141"/>
                <a:gd name="T20" fmla="*/ 0 w 141"/>
                <a:gd name="T21" fmla="*/ 141 h 141"/>
                <a:gd name="T22" fmla="*/ 47 w 141"/>
                <a:gd name="T23" fmla="*/ 141 h 141"/>
                <a:gd name="T24" fmla="*/ 94 w 141"/>
                <a:gd name="T2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94" y="141"/>
                  </a:moveTo>
                  <a:lnTo>
                    <a:pt x="141" y="141"/>
                  </a:lnTo>
                  <a:lnTo>
                    <a:pt x="141" y="94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94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F15E767-B526-4061-ACDC-3F98B46BD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7125" y="11703051"/>
              <a:ext cx="74613" cy="147638"/>
            </a:xfrm>
            <a:custGeom>
              <a:avLst/>
              <a:gdLst>
                <a:gd name="T0" fmla="*/ 47 w 47"/>
                <a:gd name="T1" fmla="*/ 0 h 93"/>
                <a:gd name="T2" fmla="*/ 0 w 47"/>
                <a:gd name="T3" fmla="*/ 0 h 93"/>
                <a:gd name="T4" fmla="*/ 0 w 47"/>
                <a:gd name="T5" fmla="*/ 47 h 93"/>
                <a:gd name="T6" fmla="*/ 0 w 47"/>
                <a:gd name="T7" fmla="*/ 93 h 93"/>
                <a:gd name="T8" fmla="*/ 47 w 47"/>
                <a:gd name="T9" fmla="*/ 93 h 93"/>
                <a:gd name="T10" fmla="*/ 47 w 47"/>
                <a:gd name="T11" fmla="*/ 47 h 93"/>
                <a:gd name="T12" fmla="*/ 47 w 4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3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3"/>
                  </a:lnTo>
                  <a:lnTo>
                    <a:pt x="47" y="93"/>
                  </a:lnTo>
                  <a:lnTo>
                    <a:pt x="47" y="47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134BA2C5-A5BD-4AE4-B096-E988AECA06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725" y="11329988"/>
              <a:ext cx="520700" cy="520700"/>
            </a:xfrm>
            <a:custGeom>
              <a:avLst/>
              <a:gdLst>
                <a:gd name="T0" fmla="*/ 94 w 328"/>
                <a:gd name="T1" fmla="*/ 328 h 328"/>
                <a:gd name="T2" fmla="*/ 141 w 328"/>
                <a:gd name="T3" fmla="*/ 328 h 328"/>
                <a:gd name="T4" fmla="*/ 188 w 328"/>
                <a:gd name="T5" fmla="*/ 328 h 328"/>
                <a:gd name="T6" fmla="*/ 235 w 328"/>
                <a:gd name="T7" fmla="*/ 328 h 328"/>
                <a:gd name="T8" fmla="*/ 282 w 328"/>
                <a:gd name="T9" fmla="*/ 328 h 328"/>
                <a:gd name="T10" fmla="*/ 328 w 328"/>
                <a:gd name="T11" fmla="*/ 328 h 328"/>
                <a:gd name="T12" fmla="*/ 328 w 328"/>
                <a:gd name="T13" fmla="*/ 282 h 328"/>
                <a:gd name="T14" fmla="*/ 328 w 328"/>
                <a:gd name="T15" fmla="*/ 235 h 328"/>
                <a:gd name="T16" fmla="*/ 328 w 328"/>
                <a:gd name="T17" fmla="*/ 188 h 328"/>
                <a:gd name="T18" fmla="*/ 328 w 328"/>
                <a:gd name="T19" fmla="*/ 141 h 328"/>
                <a:gd name="T20" fmla="*/ 328 w 328"/>
                <a:gd name="T21" fmla="*/ 94 h 328"/>
                <a:gd name="T22" fmla="*/ 328 w 328"/>
                <a:gd name="T23" fmla="*/ 47 h 328"/>
                <a:gd name="T24" fmla="*/ 328 w 328"/>
                <a:gd name="T25" fmla="*/ 0 h 328"/>
                <a:gd name="T26" fmla="*/ 282 w 328"/>
                <a:gd name="T27" fmla="*/ 0 h 328"/>
                <a:gd name="T28" fmla="*/ 235 w 328"/>
                <a:gd name="T29" fmla="*/ 0 h 328"/>
                <a:gd name="T30" fmla="*/ 188 w 328"/>
                <a:gd name="T31" fmla="*/ 0 h 328"/>
                <a:gd name="T32" fmla="*/ 141 w 328"/>
                <a:gd name="T33" fmla="*/ 0 h 328"/>
                <a:gd name="T34" fmla="*/ 94 w 328"/>
                <a:gd name="T35" fmla="*/ 0 h 328"/>
                <a:gd name="T36" fmla="*/ 47 w 328"/>
                <a:gd name="T37" fmla="*/ 0 h 328"/>
                <a:gd name="T38" fmla="*/ 0 w 328"/>
                <a:gd name="T39" fmla="*/ 0 h 328"/>
                <a:gd name="T40" fmla="*/ 0 w 328"/>
                <a:gd name="T41" fmla="*/ 47 h 328"/>
                <a:gd name="T42" fmla="*/ 0 w 328"/>
                <a:gd name="T43" fmla="*/ 94 h 328"/>
                <a:gd name="T44" fmla="*/ 0 w 328"/>
                <a:gd name="T45" fmla="*/ 141 h 328"/>
                <a:gd name="T46" fmla="*/ 0 w 328"/>
                <a:gd name="T47" fmla="*/ 188 h 328"/>
                <a:gd name="T48" fmla="*/ 0 w 328"/>
                <a:gd name="T49" fmla="*/ 235 h 328"/>
                <a:gd name="T50" fmla="*/ 0 w 328"/>
                <a:gd name="T51" fmla="*/ 282 h 328"/>
                <a:gd name="T52" fmla="*/ 0 w 328"/>
                <a:gd name="T53" fmla="*/ 328 h 328"/>
                <a:gd name="T54" fmla="*/ 47 w 328"/>
                <a:gd name="T55" fmla="*/ 328 h 328"/>
                <a:gd name="T56" fmla="*/ 94 w 328"/>
                <a:gd name="T57" fmla="*/ 328 h 328"/>
                <a:gd name="T58" fmla="*/ 47 w 328"/>
                <a:gd name="T59" fmla="*/ 235 h 328"/>
                <a:gd name="T60" fmla="*/ 47 w 328"/>
                <a:gd name="T61" fmla="*/ 188 h 328"/>
                <a:gd name="T62" fmla="*/ 47 w 328"/>
                <a:gd name="T63" fmla="*/ 141 h 328"/>
                <a:gd name="T64" fmla="*/ 47 w 328"/>
                <a:gd name="T65" fmla="*/ 94 h 328"/>
                <a:gd name="T66" fmla="*/ 47 w 328"/>
                <a:gd name="T67" fmla="*/ 47 h 328"/>
                <a:gd name="T68" fmla="*/ 94 w 328"/>
                <a:gd name="T69" fmla="*/ 47 h 328"/>
                <a:gd name="T70" fmla="*/ 141 w 328"/>
                <a:gd name="T71" fmla="*/ 47 h 328"/>
                <a:gd name="T72" fmla="*/ 188 w 328"/>
                <a:gd name="T73" fmla="*/ 47 h 328"/>
                <a:gd name="T74" fmla="*/ 235 w 328"/>
                <a:gd name="T75" fmla="*/ 47 h 328"/>
                <a:gd name="T76" fmla="*/ 282 w 328"/>
                <a:gd name="T77" fmla="*/ 47 h 328"/>
                <a:gd name="T78" fmla="*/ 282 w 328"/>
                <a:gd name="T79" fmla="*/ 94 h 328"/>
                <a:gd name="T80" fmla="*/ 282 w 328"/>
                <a:gd name="T81" fmla="*/ 141 h 328"/>
                <a:gd name="T82" fmla="*/ 282 w 328"/>
                <a:gd name="T83" fmla="*/ 188 h 328"/>
                <a:gd name="T84" fmla="*/ 282 w 328"/>
                <a:gd name="T85" fmla="*/ 235 h 328"/>
                <a:gd name="T86" fmla="*/ 282 w 328"/>
                <a:gd name="T87" fmla="*/ 282 h 328"/>
                <a:gd name="T88" fmla="*/ 235 w 328"/>
                <a:gd name="T89" fmla="*/ 282 h 328"/>
                <a:gd name="T90" fmla="*/ 188 w 328"/>
                <a:gd name="T91" fmla="*/ 282 h 328"/>
                <a:gd name="T92" fmla="*/ 141 w 328"/>
                <a:gd name="T93" fmla="*/ 282 h 328"/>
                <a:gd name="T94" fmla="*/ 94 w 328"/>
                <a:gd name="T95" fmla="*/ 282 h 328"/>
                <a:gd name="T96" fmla="*/ 47 w 328"/>
                <a:gd name="T97" fmla="*/ 282 h 328"/>
                <a:gd name="T98" fmla="*/ 47 w 328"/>
                <a:gd name="T99" fmla="*/ 23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8" h="328">
                  <a:moveTo>
                    <a:pt x="94" y="328"/>
                  </a:moveTo>
                  <a:lnTo>
                    <a:pt x="141" y="328"/>
                  </a:lnTo>
                  <a:lnTo>
                    <a:pt x="188" y="328"/>
                  </a:lnTo>
                  <a:lnTo>
                    <a:pt x="235" y="328"/>
                  </a:lnTo>
                  <a:lnTo>
                    <a:pt x="282" y="328"/>
                  </a:lnTo>
                  <a:lnTo>
                    <a:pt x="328" y="328"/>
                  </a:lnTo>
                  <a:lnTo>
                    <a:pt x="328" y="282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328" y="47"/>
                  </a:lnTo>
                  <a:lnTo>
                    <a:pt x="328" y="0"/>
                  </a:lnTo>
                  <a:lnTo>
                    <a:pt x="282" y="0"/>
                  </a:lnTo>
                  <a:lnTo>
                    <a:pt x="235" y="0"/>
                  </a:lnTo>
                  <a:lnTo>
                    <a:pt x="188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88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0" y="328"/>
                  </a:lnTo>
                  <a:lnTo>
                    <a:pt x="47" y="328"/>
                  </a:lnTo>
                  <a:lnTo>
                    <a:pt x="94" y="328"/>
                  </a:lnTo>
                  <a:close/>
                  <a:moveTo>
                    <a:pt x="47" y="235"/>
                  </a:moveTo>
                  <a:lnTo>
                    <a:pt x="47" y="188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141" y="47"/>
                  </a:lnTo>
                  <a:lnTo>
                    <a:pt x="188" y="47"/>
                  </a:lnTo>
                  <a:lnTo>
                    <a:pt x="235" y="47"/>
                  </a:lnTo>
                  <a:lnTo>
                    <a:pt x="282" y="47"/>
                  </a:lnTo>
                  <a:lnTo>
                    <a:pt x="282" y="94"/>
                  </a:lnTo>
                  <a:lnTo>
                    <a:pt x="282" y="141"/>
                  </a:lnTo>
                  <a:lnTo>
                    <a:pt x="282" y="188"/>
                  </a:lnTo>
                  <a:lnTo>
                    <a:pt x="282" y="235"/>
                  </a:lnTo>
                  <a:lnTo>
                    <a:pt x="282" y="282"/>
                  </a:lnTo>
                  <a:lnTo>
                    <a:pt x="235" y="282"/>
                  </a:lnTo>
                  <a:lnTo>
                    <a:pt x="188" y="282"/>
                  </a:lnTo>
                  <a:lnTo>
                    <a:pt x="141" y="282"/>
                  </a:lnTo>
                  <a:lnTo>
                    <a:pt x="94" y="282"/>
                  </a:lnTo>
                  <a:lnTo>
                    <a:pt x="47" y="282"/>
                  </a:lnTo>
                  <a:lnTo>
                    <a:pt x="47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Rectangle 11">
              <a:extLst>
                <a:ext uri="{FF2B5EF4-FFF2-40B4-BE49-F238E27FC236}">
                  <a16:creationId xmlns:a16="http://schemas.microsoft.com/office/drawing/2014/main" id="{BAE44897-9DB9-4B58-8103-60BCBDFC4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1038" y="11777663"/>
              <a:ext cx="74613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E1D27860-40B7-474D-8BDF-ADC17AFC5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5650" y="11329988"/>
              <a:ext cx="446088" cy="520700"/>
            </a:xfrm>
            <a:custGeom>
              <a:avLst/>
              <a:gdLst>
                <a:gd name="T0" fmla="*/ 47 w 281"/>
                <a:gd name="T1" fmla="*/ 328 h 328"/>
                <a:gd name="T2" fmla="*/ 94 w 281"/>
                <a:gd name="T3" fmla="*/ 328 h 328"/>
                <a:gd name="T4" fmla="*/ 94 w 281"/>
                <a:gd name="T5" fmla="*/ 282 h 328"/>
                <a:gd name="T6" fmla="*/ 94 w 281"/>
                <a:gd name="T7" fmla="*/ 235 h 328"/>
                <a:gd name="T8" fmla="*/ 94 w 281"/>
                <a:gd name="T9" fmla="*/ 188 h 328"/>
                <a:gd name="T10" fmla="*/ 141 w 281"/>
                <a:gd name="T11" fmla="*/ 188 h 328"/>
                <a:gd name="T12" fmla="*/ 141 w 281"/>
                <a:gd name="T13" fmla="*/ 235 h 328"/>
                <a:gd name="T14" fmla="*/ 188 w 281"/>
                <a:gd name="T15" fmla="*/ 235 h 328"/>
                <a:gd name="T16" fmla="*/ 234 w 281"/>
                <a:gd name="T17" fmla="*/ 235 h 328"/>
                <a:gd name="T18" fmla="*/ 234 w 281"/>
                <a:gd name="T19" fmla="*/ 188 h 328"/>
                <a:gd name="T20" fmla="*/ 234 w 281"/>
                <a:gd name="T21" fmla="*/ 141 h 328"/>
                <a:gd name="T22" fmla="*/ 188 w 281"/>
                <a:gd name="T23" fmla="*/ 141 h 328"/>
                <a:gd name="T24" fmla="*/ 141 w 281"/>
                <a:gd name="T25" fmla="*/ 141 h 328"/>
                <a:gd name="T26" fmla="*/ 141 w 281"/>
                <a:gd name="T27" fmla="*/ 94 h 328"/>
                <a:gd name="T28" fmla="*/ 188 w 281"/>
                <a:gd name="T29" fmla="*/ 94 h 328"/>
                <a:gd name="T30" fmla="*/ 234 w 281"/>
                <a:gd name="T31" fmla="*/ 94 h 328"/>
                <a:gd name="T32" fmla="*/ 281 w 281"/>
                <a:gd name="T33" fmla="*/ 94 h 328"/>
                <a:gd name="T34" fmla="*/ 281 w 281"/>
                <a:gd name="T35" fmla="*/ 47 h 328"/>
                <a:gd name="T36" fmla="*/ 281 w 281"/>
                <a:gd name="T37" fmla="*/ 0 h 328"/>
                <a:gd name="T38" fmla="*/ 234 w 281"/>
                <a:gd name="T39" fmla="*/ 0 h 328"/>
                <a:gd name="T40" fmla="*/ 234 w 281"/>
                <a:gd name="T41" fmla="*/ 47 h 328"/>
                <a:gd name="T42" fmla="*/ 188 w 281"/>
                <a:gd name="T43" fmla="*/ 47 h 328"/>
                <a:gd name="T44" fmla="*/ 141 w 281"/>
                <a:gd name="T45" fmla="*/ 47 h 328"/>
                <a:gd name="T46" fmla="*/ 141 w 281"/>
                <a:gd name="T47" fmla="*/ 0 h 328"/>
                <a:gd name="T48" fmla="*/ 94 w 281"/>
                <a:gd name="T49" fmla="*/ 0 h 328"/>
                <a:gd name="T50" fmla="*/ 47 w 281"/>
                <a:gd name="T51" fmla="*/ 0 h 328"/>
                <a:gd name="T52" fmla="*/ 0 w 281"/>
                <a:gd name="T53" fmla="*/ 0 h 328"/>
                <a:gd name="T54" fmla="*/ 0 w 281"/>
                <a:gd name="T55" fmla="*/ 47 h 328"/>
                <a:gd name="T56" fmla="*/ 47 w 281"/>
                <a:gd name="T57" fmla="*/ 47 h 328"/>
                <a:gd name="T58" fmla="*/ 94 w 281"/>
                <a:gd name="T59" fmla="*/ 47 h 328"/>
                <a:gd name="T60" fmla="*/ 94 w 281"/>
                <a:gd name="T61" fmla="*/ 94 h 328"/>
                <a:gd name="T62" fmla="*/ 47 w 281"/>
                <a:gd name="T63" fmla="*/ 94 h 328"/>
                <a:gd name="T64" fmla="*/ 0 w 281"/>
                <a:gd name="T65" fmla="*/ 94 h 328"/>
                <a:gd name="T66" fmla="*/ 0 w 281"/>
                <a:gd name="T67" fmla="*/ 141 h 328"/>
                <a:gd name="T68" fmla="*/ 47 w 281"/>
                <a:gd name="T69" fmla="*/ 141 h 328"/>
                <a:gd name="T70" fmla="*/ 47 w 281"/>
                <a:gd name="T71" fmla="*/ 188 h 328"/>
                <a:gd name="T72" fmla="*/ 47 w 281"/>
                <a:gd name="T73" fmla="*/ 235 h 328"/>
                <a:gd name="T74" fmla="*/ 0 w 281"/>
                <a:gd name="T75" fmla="*/ 235 h 328"/>
                <a:gd name="T76" fmla="*/ 0 w 281"/>
                <a:gd name="T77" fmla="*/ 282 h 328"/>
                <a:gd name="T78" fmla="*/ 47 w 281"/>
                <a:gd name="T79" fmla="*/ 282 h 328"/>
                <a:gd name="T80" fmla="*/ 47 w 281"/>
                <a:gd name="T81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1" h="328">
                  <a:moveTo>
                    <a:pt x="47" y="328"/>
                  </a:moveTo>
                  <a:lnTo>
                    <a:pt x="94" y="328"/>
                  </a:lnTo>
                  <a:lnTo>
                    <a:pt x="94" y="282"/>
                  </a:lnTo>
                  <a:lnTo>
                    <a:pt x="94" y="235"/>
                  </a:lnTo>
                  <a:lnTo>
                    <a:pt x="94" y="188"/>
                  </a:lnTo>
                  <a:lnTo>
                    <a:pt x="141" y="188"/>
                  </a:lnTo>
                  <a:lnTo>
                    <a:pt x="141" y="235"/>
                  </a:lnTo>
                  <a:lnTo>
                    <a:pt x="188" y="235"/>
                  </a:lnTo>
                  <a:lnTo>
                    <a:pt x="234" y="235"/>
                  </a:lnTo>
                  <a:lnTo>
                    <a:pt x="234" y="188"/>
                  </a:lnTo>
                  <a:lnTo>
                    <a:pt x="234" y="141"/>
                  </a:lnTo>
                  <a:lnTo>
                    <a:pt x="188" y="141"/>
                  </a:lnTo>
                  <a:lnTo>
                    <a:pt x="141" y="141"/>
                  </a:lnTo>
                  <a:lnTo>
                    <a:pt x="141" y="94"/>
                  </a:lnTo>
                  <a:lnTo>
                    <a:pt x="188" y="94"/>
                  </a:lnTo>
                  <a:lnTo>
                    <a:pt x="234" y="94"/>
                  </a:lnTo>
                  <a:lnTo>
                    <a:pt x="281" y="94"/>
                  </a:lnTo>
                  <a:lnTo>
                    <a:pt x="281" y="47"/>
                  </a:lnTo>
                  <a:lnTo>
                    <a:pt x="281" y="0"/>
                  </a:lnTo>
                  <a:lnTo>
                    <a:pt x="234" y="0"/>
                  </a:lnTo>
                  <a:lnTo>
                    <a:pt x="234" y="47"/>
                  </a:lnTo>
                  <a:lnTo>
                    <a:pt x="188" y="47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94" y="94"/>
                  </a:lnTo>
                  <a:lnTo>
                    <a:pt x="47" y="94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47" y="188"/>
                  </a:lnTo>
                  <a:lnTo>
                    <a:pt x="47" y="235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47" y="282"/>
                  </a:lnTo>
                  <a:lnTo>
                    <a:pt x="47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Rectangle 13">
              <a:extLst>
                <a:ext uri="{FF2B5EF4-FFF2-40B4-BE49-F238E27FC236}">
                  <a16:creationId xmlns:a16="http://schemas.microsoft.com/office/drawing/2014/main" id="{6899FD02-F459-4447-A2F3-B198D2C3A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9488" y="11777663"/>
              <a:ext cx="74613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71E919A4-1B15-4919-B968-5FACA2963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725" y="11925301"/>
              <a:ext cx="149225" cy="74613"/>
            </a:xfrm>
            <a:custGeom>
              <a:avLst/>
              <a:gdLst>
                <a:gd name="T0" fmla="*/ 47 w 94"/>
                <a:gd name="T1" fmla="*/ 0 h 47"/>
                <a:gd name="T2" fmla="*/ 0 w 94"/>
                <a:gd name="T3" fmla="*/ 0 h 47"/>
                <a:gd name="T4" fmla="*/ 0 w 94"/>
                <a:gd name="T5" fmla="*/ 47 h 47"/>
                <a:gd name="T6" fmla="*/ 47 w 94"/>
                <a:gd name="T7" fmla="*/ 47 h 47"/>
                <a:gd name="T8" fmla="*/ 94 w 94"/>
                <a:gd name="T9" fmla="*/ 47 h 47"/>
                <a:gd name="T10" fmla="*/ 94 w 94"/>
                <a:gd name="T11" fmla="*/ 0 h 47"/>
                <a:gd name="T12" fmla="*/ 47 w 94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47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94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45951AED-2F49-4629-BEB4-6644AC29D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5650" y="11329988"/>
              <a:ext cx="595313" cy="819150"/>
            </a:xfrm>
            <a:custGeom>
              <a:avLst/>
              <a:gdLst>
                <a:gd name="T0" fmla="*/ 141 w 375"/>
                <a:gd name="T1" fmla="*/ 469 h 516"/>
                <a:gd name="T2" fmla="*/ 141 w 375"/>
                <a:gd name="T3" fmla="*/ 422 h 516"/>
                <a:gd name="T4" fmla="*/ 188 w 375"/>
                <a:gd name="T5" fmla="*/ 422 h 516"/>
                <a:gd name="T6" fmla="*/ 188 w 375"/>
                <a:gd name="T7" fmla="*/ 469 h 516"/>
                <a:gd name="T8" fmla="*/ 234 w 375"/>
                <a:gd name="T9" fmla="*/ 469 h 516"/>
                <a:gd name="T10" fmla="*/ 281 w 375"/>
                <a:gd name="T11" fmla="*/ 469 h 516"/>
                <a:gd name="T12" fmla="*/ 281 w 375"/>
                <a:gd name="T13" fmla="*/ 516 h 516"/>
                <a:gd name="T14" fmla="*/ 328 w 375"/>
                <a:gd name="T15" fmla="*/ 516 h 516"/>
                <a:gd name="T16" fmla="*/ 375 w 375"/>
                <a:gd name="T17" fmla="*/ 516 h 516"/>
                <a:gd name="T18" fmla="*/ 375 w 375"/>
                <a:gd name="T19" fmla="*/ 469 h 516"/>
                <a:gd name="T20" fmla="*/ 328 w 375"/>
                <a:gd name="T21" fmla="*/ 469 h 516"/>
                <a:gd name="T22" fmla="*/ 328 w 375"/>
                <a:gd name="T23" fmla="*/ 422 h 516"/>
                <a:gd name="T24" fmla="*/ 328 w 375"/>
                <a:gd name="T25" fmla="*/ 375 h 516"/>
                <a:gd name="T26" fmla="*/ 375 w 375"/>
                <a:gd name="T27" fmla="*/ 375 h 516"/>
                <a:gd name="T28" fmla="*/ 375 w 375"/>
                <a:gd name="T29" fmla="*/ 328 h 516"/>
                <a:gd name="T30" fmla="*/ 375 w 375"/>
                <a:gd name="T31" fmla="*/ 282 h 516"/>
                <a:gd name="T32" fmla="*/ 375 w 375"/>
                <a:gd name="T33" fmla="*/ 235 h 516"/>
                <a:gd name="T34" fmla="*/ 375 w 375"/>
                <a:gd name="T35" fmla="*/ 188 h 516"/>
                <a:gd name="T36" fmla="*/ 375 w 375"/>
                <a:gd name="T37" fmla="*/ 141 h 516"/>
                <a:gd name="T38" fmla="*/ 375 w 375"/>
                <a:gd name="T39" fmla="*/ 94 h 516"/>
                <a:gd name="T40" fmla="*/ 375 w 375"/>
                <a:gd name="T41" fmla="*/ 47 h 516"/>
                <a:gd name="T42" fmla="*/ 375 w 375"/>
                <a:gd name="T43" fmla="*/ 0 h 516"/>
                <a:gd name="T44" fmla="*/ 328 w 375"/>
                <a:gd name="T45" fmla="*/ 0 h 516"/>
                <a:gd name="T46" fmla="*/ 328 w 375"/>
                <a:gd name="T47" fmla="*/ 47 h 516"/>
                <a:gd name="T48" fmla="*/ 328 w 375"/>
                <a:gd name="T49" fmla="*/ 94 h 516"/>
                <a:gd name="T50" fmla="*/ 281 w 375"/>
                <a:gd name="T51" fmla="*/ 94 h 516"/>
                <a:gd name="T52" fmla="*/ 281 w 375"/>
                <a:gd name="T53" fmla="*/ 141 h 516"/>
                <a:gd name="T54" fmla="*/ 328 w 375"/>
                <a:gd name="T55" fmla="*/ 141 h 516"/>
                <a:gd name="T56" fmla="*/ 328 w 375"/>
                <a:gd name="T57" fmla="*/ 188 h 516"/>
                <a:gd name="T58" fmla="*/ 328 w 375"/>
                <a:gd name="T59" fmla="*/ 235 h 516"/>
                <a:gd name="T60" fmla="*/ 328 w 375"/>
                <a:gd name="T61" fmla="*/ 282 h 516"/>
                <a:gd name="T62" fmla="*/ 328 w 375"/>
                <a:gd name="T63" fmla="*/ 328 h 516"/>
                <a:gd name="T64" fmla="*/ 281 w 375"/>
                <a:gd name="T65" fmla="*/ 328 h 516"/>
                <a:gd name="T66" fmla="*/ 281 w 375"/>
                <a:gd name="T67" fmla="*/ 375 h 516"/>
                <a:gd name="T68" fmla="*/ 234 w 375"/>
                <a:gd name="T69" fmla="*/ 375 h 516"/>
                <a:gd name="T70" fmla="*/ 188 w 375"/>
                <a:gd name="T71" fmla="*/ 375 h 516"/>
                <a:gd name="T72" fmla="*/ 141 w 375"/>
                <a:gd name="T73" fmla="*/ 375 h 516"/>
                <a:gd name="T74" fmla="*/ 141 w 375"/>
                <a:gd name="T75" fmla="*/ 328 h 516"/>
                <a:gd name="T76" fmla="*/ 94 w 375"/>
                <a:gd name="T77" fmla="*/ 328 h 516"/>
                <a:gd name="T78" fmla="*/ 94 w 375"/>
                <a:gd name="T79" fmla="*/ 375 h 516"/>
                <a:gd name="T80" fmla="*/ 47 w 375"/>
                <a:gd name="T81" fmla="*/ 375 h 516"/>
                <a:gd name="T82" fmla="*/ 47 w 375"/>
                <a:gd name="T83" fmla="*/ 328 h 516"/>
                <a:gd name="T84" fmla="*/ 0 w 375"/>
                <a:gd name="T85" fmla="*/ 328 h 516"/>
                <a:gd name="T86" fmla="*/ 0 w 375"/>
                <a:gd name="T87" fmla="*/ 375 h 516"/>
                <a:gd name="T88" fmla="*/ 0 w 375"/>
                <a:gd name="T89" fmla="*/ 422 h 516"/>
                <a:gd name="T90" fmla="*/ 47 w 375"/>
                <a:gd name="T91" fmla="*/ 422 h 516"/>
                <a:gd name="T92" fmla="*/ 47 w 375"/>
                <a:gd name="T93" fmla="*/ 469 h 516"/>
                <a:gd name="T94" fmla="*/ 94 w 375"/>
                <a:gd name="T95" fmla="*/ 469 h 516"/>
                <a:gd name="T96" fmla="*/ 141 w 375"/>
                <a:gd name="T97" fmla="*/ 46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5" h="516">
                  <a:moveTo>
                    <a:pt x="141" y="469"/>
                  </a:moveTo>
                  <a:lnTo>
                    <a:pt x="141" y="422"/>
                  </a:lnTo>
                  <a:lnTo>
                    <a:pt x="188" y="422"/>
                  </a:lnTo>
                  <a:lnTo>
                    <a:pt x="188" y="469"/>
                  </a:lnTo>
                  <a:lnTo>
                    <a:pt x="234" y="469"/>
                  </a:lnTo>
                  <a:lnTo>
                    <a:pt x="281" y="469"/>
                  </a:lnTo>
                  <a:lnTo>
                    <a:pt x="281" y="516"/>
                  </a:lnTo>
                  <a:lnTo>
                    <a:pt x="328" y="516"/>
                  </a:lnTo>
                  <a:lnTo>
                    <a:pt x="375" y="516"/>
                  </a:lnTo>
                  <a:lnTo>
                    <a:pt x="375" y="469"/>
                  </a:lnTo>
                  <a:lnTo>
                    <a:pt x="328" y="469"/>
                  </a:lnTo>
                  <a:lnTo>
                    <a:pt x="328" y="422"/>
                  </a:lnTo>
                  <a:lnTo>
                    <a:pt x="328" y="375"/>
                  </a:lnTo>
                  <a:lnTo>
                    <a:pt x="375" y="375"/>
                  </a:lnTo>
                  <a:lnTo>
                    <a:pt x="375" y="328"/>
                  </a:lnTo>
                  <a:lnTo>
                    <a:pt x="375" y="282"/>
                  </a:lnTo>
                  <a:lnTo>
                    <a:pt x="375" y="235"/>
                  </a:lnTo>
                  <a:lnTo>
                    <a:pt x="375" y="188"/>
                  </a:lnTo>
                  <a:lnTo>
                    <a:pt x="375" y="141"/>
                  </a:lnTo>
                  <a:lnTo>
                    <a:pt x="375" y="94"/>
                  </a:lnTo>
                  <a:lnTo>
                    <a:pt x="375" y="47"/>
                  </a:lnTo>
                  <a:lnTo>
                    <a:pt x="375" y="0"/>
                  </a:lnTo>
                  <a:lnTo>
                    <a:pt x="328" y="0"/>
                  </a:lnTo>
                  <a:lnTo>
                    <a:pt x="328" y="47"/>
                  </a:lnTo>
                  <a:lnTo>
                    <a:pt x="328" y="94"/>
                  </a:lnTo>
                  <a:lnTo>
                    <a:pt x="281" y="94"/>
                  </a:lnTo>
                  <a:lnTo>
                    <a:pt x="281" y="141"/>
                  </a:lnTo>
                  <a:lnTo>
                    <a:pt x="328" y="141"/>
                  </a:lnTo>
                  <a:lnTo>
                    <a:pt x="328" y="188"/>
                  </a:lnTo>
                  <a:lnTo>
                    <a:pt x="328" y="235"/>
                  </a:lnTo>
                  <a:lnTo>
                    <a:pt x="328" y="282"/>
                  </a:lnTo>
                  <a:lnTo>
                    <a:pt x="328" y="328"/>
                  </a:lnTo>
                  <a:lnTo>
                    <a:pt x="281" y="328"/>
                  </a:lnTo>
                  <a:lnTo>
                    <a:pt x="281" y="375"/>
                  </a:lnTo>
                  <a:lnTo>
                    <a:pt x="234" y="375"/>
                  </a:lnTo>
                  <a:lnTo>
                    <a:pt x="188" y="375"/>
                  </a:lnTo>
                  <a:lnTo>
                    <a:pt x="141" y="375"/>
                  </a:lnTo>
                  <a:lnTo>
                    <a:pt x="141" y="328"/>
                  </a:lnTo>
                  <a:lnTo>
                    <a:pt x="94" y="328"/>
                  </a:lnTo>
                  <a:lnTo>
                    <a:pt x="94" y="375"/>
                  </a:lnTo>
                  <a:lnTo>
                    <a:pt x="47" y="375"/>
                  </a:lnTo>
                  <a:lnTo>
                    <a:pt x="47" y="328"/>
                  </a:lnTo>
                  <a:lnTo>
                    <a:pt x="0" y="328"/>
                  </a:lnTo>
                  <a:lnTo>
                    <a:pt x="0" y="375"/>
                  </a:lnTo>
                  <a:lnTo>
                    <a:pt x="0" y="422"/>
                  </a:lnTo>
                  <a:lnTo>
                    <a:pt x="47" y="422"/>
                  </a:lnTo>
                  <a:lnTo>
                    <a:pt x="47" y="469"/>
                  </a:lnTo>
                  <a:lnTo>
                    <a:pt x="94" y="469"/>
                  </a:lnTo>
                  <a:lnTo>
                    <a:pt x="141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000DAD32-83D4-4A3A-8C6B-22BC1165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0963" y="1199991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C45A3790-FC64-47AC-9F89-4094B0F5F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5575" y="11925301"/>
              <a:ext cx="520700" cy="373063"/>
            </a:xfrm>
            <a:custGeom>
              <a:avLst/>
              <a:gdLst>
                <a:gd name="T0" fmla="*/ 281 w 328"/>
                <a:gd name="T1" fmla="*/ 47 h 235"/>
                <a:gd name="T2" fmla="*/ 234 w 328"/>
                <a:gd name="T3" fmla="*/ 47 h 235"/>
                <a:gd name="T4" fmla="*/ 187 w 328"/>
                <a:gd name="T5" fmla="*/ 47 h 235"/>
                <a:gd name="T6" fmla="*/ 187 w 328"/>
                <a:gd name="T7" fmla="*/ 0 h 235"/>
                <a:gd name="T8" fmla="*/ 141 w 328"/>
                <a:gd name="T9" fmla="*/ 0 h 235"/>
                <a:gd name="T10" fmla="*/ 94 w 328"/>
                <a:gd name="T11" fmla="*/ 0 h 235"/>
                <a:gd name="T12" fmla="*/ 94 w 328"/>
                <a:gd name="T13" fmla="*/ 47 h 235"/>
                <a:gd name="T14" fmla="*/ 47 w 328"/>
                <a:gd name="T15" fmla="*/ 47 h 235"/>
                <a:gd name="T16" fmla="*/ 47 w 328"/>
                <a:gd name="T17" fmla="*/ 94 h 235"/>
                <a:gd name="T18" fmla="*/ 0 w 328"/>
                <a:gd name="T19" fmla="*/ 94 h 235"/>
                <a:gd name="T20" fmla="*/ 0 w 328"/>
                <a:gd name="T21" fmla="*/ 141 h 235"/>
                <a:gd name="T22" fmla="*/ 47 w 328"/>
                <a:gd name="T23" fmla="*/ 141 h 235"/>
                <a:gd name="T24" fmla="*/ 94 w 328"/>
                <a:gd name="T25" fmla="*/ 141 h 235"/>
                <a:gd name="T26" fmla="*/ 94 w 328"/>
                <a:gd name="T27" fmla="*/ 94 h 235"/>
                <a:gd name="T28" fmla="*/ 141 w 328"/>
                <a:gd name="T29" fmla="*/ 94 h 235"/>
                <a:gd name="T30" fmla="*/ 141 w 328"/>
                <a:gd name="T31" fmla="*/ 141 h 235"/>
                <a:gd name="T32" fmla="*/ 141 w 328"/>
                <a:gd name="T33" fmla="*/ 188 h 235"/>
                <a:gd name="T34" fmla="*/ 187 w 328"/>
                <a:gd name="T35" fmla="*/ 188 h 235"/>
                <a:gd name="T36" fmla="*/ 187 w 328"/>
                <a:gd name="T37" fmla="*/ 141 h 235"/>
                <a:gd name="T38" fmla="*/ 187 w 328"/>
                <a:gd name="T39" fmla="*/ 94 h 235"/>
                <a:gd name="T40" fmla="*/ 234 w 328"/>
                <a:gd name="T41" fmla="*/ 94 h 235"/>
                <a:gd name="T42" fmla="*/ 234 w 328"/>
                <a:gd name="T43" fmla="*/ 141 h 235"/>
                <a:gd name="T44" fmla="*/ 281 w 328"/>
                <a:gd name="T45" fmla="*/ 141 h 235"/>
                <a:gd name="T46" fmla="*/ 281 w 328"/>
                <a:gd name="T47" fmla="*/ 188 h 235"/>
                <a:gd name="T48" fmla="*/ 281 w 328"/>
                <a:gd name="T49" fmla="*/ 235 h 235"/>
                <a:gd name="T50" fmla="*/ 328 w 328"/>
                <a:gd name="T51" fmla="*/ 235 h 235"/>
                <a:gd name="T52" fmla="*/ 328 w 328"/>
                <a:gd name="T53" fmla="*/ 188 h 235"/>
                <a:gd name="T54" fmla="*/ 328 w 328"/>
                <a:gd name="T55" fmla="*/ 141 h 235"/>
                <a:gd name="T56" fmla="*/ 328 w 328"/>
                <a:gd name="T57" fmla="*/ 94 h 235"/>
                <a:gd name="T58" fmla="*/ 281 w 328"/>
                <a:gd name="T59" fmla="*/ 94 h 235"/>
                <a:gd name="T60" fmla="*/ 281 w 328"/>
                <a:gd name="T61" fmla="*/ 4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8" h="235">
                  <a:moveTo>
                    <a:pt x="281" y="47"/>
                  </a:moveTo>
                  <a:lnTo>
                    <a:pt x="234" y="47"/>
                  </a:lnTo>
                  <a:lnTo>
                    <a:pt x="187" y="47"/>
                  </a:lnTo>
                  <a:lnTo>
                    <a:pt x="187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94" y="47"/>
                  </a:lnTo>
                  <a:lnTo>
                    <a:pt x="47" y="47"/>
                  </a:lnTo>
                  <a:lnTo>
                    <a:pt x="47" y="94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94" y="141"/>
                  </a:lnTo>
                  <a:lnTo>
                    <a:pt x="94" y="94"/>
                  </a:lnTo>
                  <a:lnTo>
                    <a:pt x="141" y="94"/>
                  </a:lnTo>
                  <a:lnTo>
                    <a:pt x="141" y="141"/>
                  </a:lnTo>
                  <a:lnTo>
                    <a:pt x="141" y="188"/>
                  </a:lnTo>
                  <a:lnTo>
                    <a:pt x="187" y="188"/>
                  </a:lnTo>
                  <a:lnTo>
                    <a:pt x="187" y="141"/>
                  </a:lnTo>
                  <a:lnTo>
                    <a:pt x="187" y="94"/>
                  </a:lnTo>
                  <a:lnTo>
                    <a:pt x="234" y="94"/>
                  </a:lnTo>
                  <a:lnTo>
                    <a:pt x="234" y="141"/>
                  </a:lnTo>
                  <a:lnTo>
                    <a:pt x="281" y="141"/>
                  </a:lnTo>
                  <a:lnTo>
                    <a:pt x="281" y="188"/>
                  </a:lnTo>
                  <a:lnTo>
                    <a:pt x="281" y="235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281" y="94"/>
                  </a:lnTo>
                  <a:lnTo>
                    <a:pt x="28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Rectangle 18">
              <a:extLst>
                <a:ext uri="{FF2B5EF4-FFF2-40B4-BE49-F238E27FC236}">
                  <a16:creationId xmlns:a16="http://schemas.microsoft.com/office/drawing/2014/main" id="{3612D2C7-B708-4571-81ED-99E0E8C79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5650" y="12074526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Rectangle 19">
              <a:extLst>
                <a:ext uri="{FF2B5EF4-FFF2-40B4-BE49-F238E27FC236}">
                  <a16:creationId xmlns:a16="http://schemas.microsoft.com/office/drawing/2014/main" id="{2894B45F-285A-43E6-B473-EE1BA2C3E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7125" y="121491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8" name="Rectangle 20">
              <a:extLst>
                <a:ext uri="{FF2B5EF4-FFF2-40B4-BE49-F238E27FC236}">
                  <a16:creationId xmlns:a16="http://schemas.microsoft.com/office/drawing/2014/main" id="{2A1962BB-4C7D-4EF5-8498-00C5FBA43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5575" y="12223751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EBBD0E0B-F14C-4B71-810B-FA420AA00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7050" y="12298363"/>
              <a:ext cx="149225" cy="222250"/>
            </a:xfrm>
            <a:custGeom>
              <a:avLst/>
              <a:gdLst>
                <a:gd name="T0" fmla="*/ 0 w 94"/>
                <a:gd name="T1" fmla="*/ 47 h 140"/>
                <a:gd name="T2" fmla="*/ 0 w 94"/>
                <a:gd name="T3" fmla="*/ 93 h 140"/>
                <a:gd name="T4" fmla="*/ 47 w 94"/>
                <a:gd name="T5" fmla="*/ 93 h 140"/>
                <a:gd name="T6" fmla="*/ 47 w 94"/>
                <a:gd name="T7" fmla="*/ 140 h 140"/>
                <a:gd name="T8" fmla="*/ 94 w 94"/>
                <a:gd name="T9" fmla="*/ 140 h 140"/>
                <a:gd name="T10" fmla="*/ 94 w 94"/>
                <a:gd name="T11" fmla="*/ 93 h 140"/>
                <a:gd name="T12" fmla="*/ 94 w 94"/>
                <a:gd name="T13" fmla="*/ 47 h 140"/>
                <a:gd name="T14" fmla="*/ 47 w 94"/>
                <a:gd name="T15" fmla="*/ 47 h 140"/>
                <a:gd name="T16" fmla="*/ 47 w 94"/>
                <a:gd name="T17" fmla="*/ 0 h 140"/>
                <a:gd name="T18" fmla="*/ 0 w 94"/>
                <a:gd name="T19" fmla="*/ 0 h 140"/>
                <a:gd name="T20" fmla="*/ 0 w 94"/>
                <a:gd name="T21" fmla="*/ 4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140">
                  <a:moveTo>
                    <a:pt x="0" y="47"/>
                  </a:moveTo>
                  <a:lnTo>
                    <a:pt x="0" y="93"/>
                  </a:lnTo>
                  <a:lnTo>
                    <a:pt x="47" y="93"/>
                  </a:lnTo>
                  <a:lnTo>
                    <a:pt x="47" y="140"/>
                  </a:lnTo>
                  <a:lnTo>
                    <a:pt x="94" y="140"/>
                  </a:lnTo>
                  <a:lnTo>
                    <a:pt x="94" y="93"/>
                  </a:lnTo>
                  <a:lnTo>
                    <a:pt x="94" y="47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AEB2AA35-5037-4EE2-912E-6EE57A8581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79488" y="12223751"/>
              <a:ext cx="817563" cy="742950"/>
            </a:xfrm>
            <a:custGeom>
              <a:avLst/>
              <a:gdLst>
                <a:gd name="T0" fmla="*/ 422 w 515"/>
                <a:gd name="T1" fmla="*/ 94 h 468"/>
                <a:gd name="T2" fmla="*/ 375 w 515"/>
                <a:gd name="T3" fmla="*/ 47 h 468"/>
                <a:gd name="T4" fmla="*/ 328 w 515"/>
                <a:gd name="T5" fmla="*/ 94 h 468"/>
                <a:gd name="T6" fmla="*/ 234 w 515"/>
                <a:gd name="T7" fmla="*/ 94 h 468"/>
                <a:gd name="T8" fmla="*/ 187 w 515"/>
                <a:gd name="T9" fmla="*/ 140 h 468"/>
                <a:gd name="T10" fmla="*/ 140 w 515"/>
                <a:gd name="T11" fmla="*/ 187 h 468"/>
                <a:gd name="T12" fmla="*/ 187 w 515"/>
                <a:gd name="T13" fmla="*/ 140 h 468"/>
                <a:gd name="T14" fmla="*/ 234 w 515"/>
                <a:gd name="T15" fmla="*/ 94 h 468"/>
                <a:gd name="T16" fmla="*/ 234 w 515"/>
                <a:gd name="T17" fmla="*/ 0 h 468"/>
                <a:gd name="T18" fmla="*/ 140 w 515"/>
                <a:gd name="T19" fmla="*/ 0 h 468"/>
                <a:gd name="T20" fmla="*/ 140 w 515"/>
                <a:gd name="T21" fmla="*/ 94 h 468"/>
                <a:gd name="T22" fmla="*/ 93 w 515"/>
                <a:gd name="T23" fmla="*/ 47 h 468"/>
                <a:gd name="T24" fmla="*/ 47 w 515"/>
                <a:gd name="T25" fmla="*/ 94 h 468"/>
                <a:gd name="T26" fmla="*/ 0 w 515"/>
                <a:gd name="T27" fmla="*/ 140 h 468"/>
                <a:gd name="T28" fmla="*/ 93 w 515"/>
                <a:gd name="T29" fmla="*/ 140 h 468"/>
                <a:gd name="T30" fmla="*/ 47 w 515"/>
                <a:gd name="T31" fmla="*/ 187 h 468"/>
                <a:gd name="T32" fmla="*/ 0 w 515"/>
                <a:gd name="T33" fmla="*/ 234 h 468"/>
                <a:gd name="T34" fmla="*/ 47 w 515"/>
                <a:gd name="T35" fmla="*/ 281 h 468"/>
                <a:gd name="T36" fmla="*/ 93 w 515"/>
                <a:gd name="T37" fmla="*/ 234 h 468"/>
                <a:gd name="T38" fmla="*/ 140 w 515"/>
                <a:gd name="T39" fmla="*/ 281 h 468"/>
                <a:gd name="T40" fmla="*/ 187 w 515"/>
                <a:gd name="T41" fmla="*/ 328 h 468"/>
                <a:gd name="T42" fmla="*/ 140 w 515"/>
                <a:gd name="T43" fmla="*/ 281 h 468"/>
                <a:gd name="T44" fmla="*/ 93 w 515"/>
                <a:gd name="T45" fmla="*/ 328 h 468"/>
                <a:gd name="T46" fmla="*/ 140 w 515"/>
                <a:gd name="T47" fmla="*/ 375 h 468"/>
                <a:gd name="T48" fmla="*/ 187 w 515"/>
                <a:gd name="T49" fmla="*/ 422 h 468"/>
                <a:gd name="T50" fmla="*/ 234 w 515"/>
                <a:gd name="T51" fmla="*/ 468 h 468"/>
                <a:gd name="T52" fmla="*/ 328 w 515"/>
                <a:gd name="T53" fmla="*/ 468 h 468"/>
                <a:gd name="T54" fmla="*/ 375 w 515"/>
                <a:gd name="T55" fmla="*/ 422 h 468"/>
                <a:gd name="T56" fmla="*/ 422 w 515"/>
                <a:gd name="T57" fmla="*/ 375 h 468"/>
                <a:gd name="T58" fmla="*/ 422 w 515"/>
                <a:gd name="T59" fmla="*/ 281 h 468"/>
                <a:gd name="T60" fmla="*/ 422 w 515"/>
                <a:gd name="T61" fmla="*/ 187 h 468"/>
                <a:gd name="T62" fmla="*/ 375 w 515"/>
                <a:gd name="T63" fmla="*/ 140 h 468"/>
                <a:gd name="T64" fmla="*/ 422 w 515"/>
                <a:gd name="T65" fmla="*/ 187 h 468"/>
                <a:gd name="T66" fmla="*/ 468 w 515"/>
                <a:gd name="T67" fmla="*/ 234 h 468"/>
                <a:gd name="T68" fmla="*/ 515 w 515"/>
                <a:gd name="T69" fmla="*/ 187 h 468"/>
                <a:gd name="T70" fmla="*/ 468 w 515"/>
                <a:gd name="T71" fmla="*/ 140 h 468"/>
                <a:gd name="T72" fmla="*/ 375 w 515"/>
                <a:gd name="T73" fmla="*/ 281 h 468"/>
                <a:gd name="T74" fmla="*/ 375 w 515"/>
                <a:gd name="T75" fmla="*/ 375 h 468"/>
                <a:gd name="T76" fmla="*/ 281 w 515"/>
                <a:gd name="T77" fmla="*/ 375 h 468"/>
                <a:gd name="T78" fmla="*/ 234 w 515"/>
                <a:gd name="T79" fmla="*/ 328 h 468"/>
                <a:gd name="T80" fmla="*/ 234 w 515"/>
                <a:gd name="T81" fmla="*/ 234 h 468"/>
                <a:gd name="T82" fmla="*/ 328 w 515"/>
                <a:gd name="T83" fmla="*/ 234 h 468"/>
                <a:gd name="T84" fmla="*/ 375 w 515"/>
                <a:gd name="T85" fmla="*/ 281 h 468"/>
                <a:gd name="T86" fmla="*/ 281 w 515"/>
                <a:gd name="T87" fmla="*/ 187 h 468"/>
                <a:gd name="T88" fmla="*/ 328 w 515"/>
                <a:gd name="T89" fmla="*/ 14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5" h="468">
                  <a:moveTo>
                    <a:pt x="468" y="94"/>
                  </a:moveTo>
                  <a:lnTo>
                    <a:pt x="422" y="94"/>
                  </a:lnTo>
                  <a:lnTo>
                    <a:pt x="375" y="94"/>
                  </a:lnTo>
                  <a:lnTo>
                    <a:pt x="375" y="47"/>
                  </a:lnTo>
                  <a:lnTo>
                    <a:pt x="328" y="47"/>
                  </a:lnTo>
                  <a:lnTo>
                    <a:pt x="328" y="94"/>
                  </a:lnTo>
                  <a:lnTo>
                    <a:pt x="281" y="94"/>
                  </a:lnTo>
                  <a:lnTo>
                    <a:pt x="234" y="94"/>
                  </a:lnTo>
                  <a:lnTo>
                    <a:pt x="234" y="140"/>
                  </a:lnTo>
                  <a:lnTo>
                    <a:pt x="187" y="140"/>
                  </a:lnTo>
                  <a:lnTo>
                    <a:pt x="187" y="187"/>
                  </a:lnTo>
                  <a:lnTo>
                    <a:pt x="140" y="187"/>
                  </a:lnTo>
                  <a:lnTo>
                    <a:pt x="140" y="140"/>
                  </a:lnTo>
                  <a:lnTo>
                    <a:pt x="187" y="140"/>
                  </a:lnTo>
                  <a:lnTo>
                    <a:pt x="187" y="94"/>
                  </a:lnTo>
                  <a:lnTo>
                    <a:pt x="234" y="94"/>
                  </a:lnTo>
                  <a:lnTo>
                    <a:pt x="234" y="47"/>
                  </a:lnTo>
                  <a:lnTo>
                    <a:pt x="234" y="0"/>
                  </a:lnTo>
                  <a:lnTo>
                    <a:pt x="187" y="0"/>
                  </a:lnTo>
                  <a:lnTo>
                    <a:pt x="140" y="0"/>
                  </a:lnTo>
                  <a:lnTo>
                    <a:pt x="140" y="47"/>
                  </a:lnTo>
                  <a:lnTo>
                    <a:pt x="140" y="94"/>
                  </a:lnTo>
                  <a:lnTo>
                    <a:pt x="93" y="94"/>
                  </a:lnTo>
                  <a:lnTo>
                    <a:pt x="93" y="47"/>
                  </a:lnTo>
                  <a:lnTo>
                    <a:pt x="47" y="47"/>
                  </a:lnTo>
                  <a:lnTo>
                    <a:pt x="47" y="94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93" y="140"/>
                  </a:lnTo>
                  <a:lnTo>
                    <a:pt x="93" y="187"/>
                  </a:lnTo>
                  <a:lnTo>
                    <a:pt x="47" y="187"/>
                  </a:lnTo>
                  <a:lnTo>
                    <a:pt x="0" y="187"/>
                  </a:lnTo>
                  <a:lnTo>
                    <a:pt x="0" y="234"/>
                  </a:lnTo>
                  <a:lnTo>
                    <a:pt x="47" y="234"/>
                  </a:lnTo>
                  <a:lnTo>
                    <a:pt x="47" y="281"/>
                  </a:lnTo>
                  <a:lnTo>
                    <a:pt x="93" y="281"/>
                  </a:lnTo>
                  <a:lnTo>
                    <a:pt x="93" y="234"/>
                  </a:lnTo>
                  <a:lnTo>
                    <a:pt x="140" y="234"/>
                  </a:lnTo>
                  <a:lnTo>
                    <a:pt x="140" y="281"/>
                  </a:lnTo>
                  <a:lnTo>
                    <a:pt x="187" y="281"/>
                  </a:lnTo>
                  <a:lnTo>
                    <a:pt x="187" y="328"/>
                  </a:lnTo>
                  <a:lnTo>
                    <a:pt x="140" y="328"/>
                  </a:lnTo>
                  <a:lnTo>
                    <a:pt x="140" y="281"/>
                  </a:lnTo>
                  <a:lnTo>
                    <a:pt x="93" y="281"/>
                  </a:lnTo>
                  <a:lnTo>
                    <a:pt x="93" y="328"/>
                  </a:lnTo>
                  <a:lnTo>
                    <a:pt x="93" y="375"/>
                  </a:lnTo>
                  <a:lnTo>
                    <a:pt x="140" y="375"/>
                  </a:lnTo>
                  <a:lnTo>
                    <a:pt x="140" y="422"/>
                  </a:lnTo>
                  <a:lnTo>
                    <a:pt x="187" y="422"/>
                  </a:lnTo>
                  <a:lnTo>
                    <a:pt x="234" y="422"/>
                  </a:lnTo>
                  <a:lnTo>
                    <a:pt x="234" y="468"/>
                  </a:lnTo>
                  <a:lnTo>
                    <a:pt x="281" y="468"/>
                  </a:lnTo>
                  <a:lnTo>
                    <a:pt x="328" y="468"/>
                  </a:lnTo>
                  <a:lnTo>
                    <a:pt x="328" y="422"/>
                  </a:lnTo>
                  <a:lnTo>
                    <a:pt x="375" y="422"/>
                  </a:lnTo>
                  <a:lnTo>
                    <a:pt x="422" y="422"/>
                  </a:lnTo>
                  <a:lnTo>
                    <a:pt x="422" y="375"/>
                  </a:lnTo>
                  <a:lnTo>
                    <a:pt x="422" y="328"/>
                  </a:lnTo>
                  <a:lnTo>
                    <a:pt x="422" y="281"/>
                  </a:lnTo>
                  <a:lnTo>
                    <a:pt x="422" y="234"/>
                  </a:lnTo>
                  <a:lnTo>
                    <a:pt x="422" y="187"/>
                  </a:lnTo>
                  <a:lnTo>
                    <a:pt x="375" y="187"/>
                  </a:lnTo>
                  <a:lnTo>
                    <a:pt x="375" y="140"/>
                  </a:lnTo>
                  <a:lnTo>
                    <a:pt x="422" y="140"/>
                  </a:lnTo>
                  <a:lnTo>
                    <a:pt x="422" y="187"/>
                  </a:lnTo>
                  <a:lnTo>
                    <a:pt x="468" y="187"/>
                  </a:lnTo>
                  <a:lnTo>
                    <a:pt x="468" y="234"/>
                  </a:lnTo>
                  <a:lnTo>
                    <a:pt x="515" y="234"/>
                  </a:lnTo>
                  <a:lnTo>
                    <a:pt x="515" y="187"/>
                  </a:lnTo>
                  <a:lnTo>
                    <a:pt x="515" y="140"/>
                  </a:lnTo>
                  <a:lnTo>
                    <a:pt x="468" y="140"/>
                  </a:lnTo>
                  <a:lnTo>
                    <a:pt x="468" y="94"/>
                  </a:lnTo>
                  <a:close/>
                  <a:moveTo>
                    <a:pt x="375" y="281"/>
                  </a:moveTo>
                  <a:lnTo>
                    <a:pt x="375" y="328"/>
                  </a:lnTo>
                  <a:lnTo>
                    <a:pt x="375" y="375"/>
                  </a:lnTo>
                  <a:lnTo>
                    <a:pt x="328" y="375"/>
                  </a:lnTo>
                  <a:lnTo>
                    <a:pt x="281" y="375"/>
                  </a:lnTo>
                  <a:lnTo>
                    <a:pt x="234" y="375"/>
                  </a:lnTo>
                  <a:lnTo>
                    <a:pt x="234" y="328"/>
                  </a:lnTo>
                  <a:lnTo>
                    <a:pt x="234" y="281"/>
                  </a:lnTo>
                  <a:lnTo>
                    <a:pt x="234" y="234"/>
                  </a:lnTo>
                  <a:lnTo>
                    <a:pt x="281" y="234"/>
                  </a:lnTo>
                  <a:lnTo>
                    <a:pt x="328" y="234"/>
                  </a:lnTo>
                  <a:lnTo>
                    <a:pt x="375" y="234"/>
                  </a:lnTo>
                  <a:lnTo>
                    <a:pt x="375" y="281"/>
                  </a:lnTo>
                  <a:close/>
                  <a:moveTo>
                    <a:pt x="328" y="187"/>
                  </a:moveTo>
                  <a:lnTo>
                    <a:pt x="281" y="187"/>
                  </a:lnTo>
                  <a:lnTo>
                    <a:pt x="281" y="140"/>
                  </a:lnTo>
                  <a:lnTo>
                    <a:pt x="328" y="140"/>
                  </a:lnTo>
                  <a:lnTo>
                    <a:pt x="328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859E743A-229E-4539-B543-4D7E8FCBB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725" y="11925301"/>
              <a:ext cx="893763" cy="669925"/>
            </a:xfrm>
            <a:custGeom>
              <a:avLst/>
              <a:gdLst>
                <a:gd name="T0" fmla="*/ 422 w 563"/>
                <a:gd name="T1" fmla="*/ 328 h 422"/>
                <a:gd name="T2" fmla="*/ 469 w 563"/>
                <a:gd name="T3" fmla="*/ 282 h 422"/>
                <a:gd name="T4" fmla="*/ 469 w 563"/>
                <a:gd name="T5" fmla="*/ 375 h 422"/>
                <a:gd name="T6" fmla="*/ 563 w 563"/>
                <a:gd name="T7" fmla="*/ 375 h 422"/>
                <a:gd name="T8" fmla="*/ 516 w 563"/>
                <a:gd name="T9" fmla="*/ 328 h 422"/>
                <a:gd name="T10" fmla="*/ 516 w 563"/>
                <a:gd name="T11" fmla="*/ 235 h 422"/>
                <a:gd name="T12" fmla="*/ 563 w 563"/>
                <a:gd name="T13" fmla="*/ 188 h 422"/>
                <a:gd name="T14" fmla="*/ 516 w 563"/>
                <a:gd name="T15" fmla="*/ 141 h 422"/>
                <a:gd name="T16" fmla="*/ 469 w 563"/>
                <a:gd name="T17" fmla="*/ 188 h 422"/>
                <a:gd name="T18" fmla="*/ 422 w 563"/>
                <a:gd name="T19" fmla="*/ 141 h 422"/>
                <a:gd name="T20" fmla="*/ 375 w 563"/>
                <a:gd name="T21" fmla="*/ 94 h 422"/>
                <a:gd name="T22" fmla="*/ 375 w 563"/>
                <a:gd name="T23" fmla="*/ 0 h 422"/>
                <a:gd name="T24" fmla="*/ 282 w 563"/>
                <a:gd name="T25" fmla="*/ 0 h 422"/>
                <a:gd name="T26" fmla="*/ 235 w 563"/>
                <a:gd name="T27" fmla="*/ 47 h 422"/>
                <a:gd name="T28" fmla="*/ 328 w 563"/>
                <a:gd name="T29" fmla="*/ 47 h 422"/>
                <a:gd name="T30" fmla="*/ 282 w 563"/>
                <a:gd name="T31" fmla="*/ 94 h 422"/>
                <a:gd name="T32" fmla="*/ 188 w 563"/>
                <a:gd name="T33" fmla="*/ 94 h 422"/>
                <a:gd name="T34" fmla="*/ 235 w 563"/>
                <a:gd name="T35" fmla="*/ 141 h 422"/>
                <a:gd name="T36" fmla="*/ 188 w 563"/>
                <a:gd name="T37" fmla="*/ 188 h 422"/>
                <a:gd name="T38" fmla="*/ 141 w 563"/>
                <a:gd name="T39" fmla="*/ 141 h 422"/>
                <a:gd name="T40" fmla="*/ 141 w 563"/>
                <a:gd name="T41" fmla="*/ 47 h 422"/>
                <a:gd name="T42" fmla="*/ 94 w 563"/>
                <a:gd name="T43" fmla="*/ 94 h 422"/>
                <a:gd name="T44" fmla="*/ 47 w 563"/>
                <a:gd name="T45" fmla="*/ 141 h 422"/>
                <a:gd name="T46" fmla="*/ 0 w 563"/>
                <a:gd name="T47" fmla="*/ 188 h 422"/>
                <a:gd name="T48" fmla="*/ 0 w 563"/>
                <a:gd name="T49" fmla="*/ 282 h 422"/>
                <a:gd name="T50" fmla="*/ 0 w 563"/>
                <a:gd name="T51" fmla="*/ 375 h 422"/>
                <a:gd name="T52" fmla="*/ 47 w 563"/>
                <a:gd name="T53" fmla="*/ 422 h 422"/>
                <a:gd name="T54" fmla="*/ 47 w 563"/>
                <a:gd name="T55" fmla="*/ 328 h 422"/>
                <a:gd name="T56" fmla="*/ 47 w 563"/>
                <a:gd name="T57" fmla="*/ 235 h 422"/>
                <a:gd name="T58" fmla="*/ 94 w 563"/>
                <a:gd name="T59" fmla="*/ 188 h 422"/>
                <a:gd name="T60" fmla="*/ 141 w 563"/>
                <a:gd name="T61" fmla="*/ 235 h 422"/>
                <a:gd name="T62" fmla="*/ 94 w 563"/>
                <a:gd name="T63" fmla="*/ 282 h 422"/>
                <a:gd name="T64" fmla="*/ 141 w 563"/>
                <a:gd name="T65" fmla="*/ 328 h 422"/>
                <a:gd name="T66" fmla="*/ 188 w 563"/>
                <a:gd name="T67" fmla="*/ 375 h 422"/>
                <a:gd name="T68" fmla="*/ 94 w 563"/>
                <a:gd name="T69" fmla="*/ 375 h 422"/>
                <a:gd name="T70" fmla="*/ 141 w 563"/>
                <a:gd name="T71" fmla="*/ 422 h 422"/>
                <a:gd name="T72" fmla="*/ 235 w 563"/>
                <a:gd name="T73" fmla="*/ 422 h 422"/>
                <a:gd name="T74" fmla="*/ 282 w 563"/>
                <a:gd name="T75" fmla="*/ 375 h 422"/>
                <a:gd name="T76" fmla="*/ 235 w 563"/>
                <a:gd name="T77" fmla="*/ 328 h 422"/>
                <a:gd name="T78" fmla="*/ 188 w 563"/>
                <a:gd name="T79" fmla="*/ 282 h 422"/>
                <a:gd name="T80" fmla="*/ 235 w 563"/>
                <a:gd name="T81" fmla="*/ 235 h 422"/>
                <a:gd name="T82" fmla="*/ 282 w 563"/>
                <a:gd name="T83" fmla="*/ 282 h 422"/>
                <a:gd name="T84" fmla="*/ 328 w 563"/>
                <a:gd name="T85" fmla="*/ 235 h 422"/>
                <a:gd name="T86" fmla="*/ 282 w 563"/>
                <a:gd name="T87" fmla="*/ 188 h 422"/>
                <a:gd name="T88" fmla="*/ 328 w 563"/>
                <a:gd name="T89" fmla="*/ 141 h 422"/>
                <a:gd name="T90" fmla="*/ 375 w 563"/>
                <a:gd name="T91" fmla="*/ 188 h 422"/>
                <a:gd name="T92" fmla="*/ 375 w 563"/>
                <a:gd name="T93" fmla="*/ 282 h 422"/>
                <a:gd name="T94" fmla="*/ 282 w 563"/>
                <a:gd name="T95" fmla="*/ 282 h 422"/>
                <a:gd name="T96" fmla="*/ 328 w 563"/>
                <a:gd name="T97" fmla="*/ 328 h 422"/>
                <a:gd name="T98" fmla="*/ 282 w 563"/>
                <a:gd name="T99" fmla="*/ 375 h 422"/>
                <a:gd name="T100" fmla="*/ 328 w 563"/>
                <a:gd name="T101" fmla="*/ 422 h 422"/>
                <a:gd name="T102" fmla="*/ 375 w 563"/>
                <a:gd name="T103" fmla="*/ 37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3" h="422">
                  <a:moveTo>
                    <a:pt x="422" y="375"/>
                  </a:moveTo>
                  <a:lnTo>
                    <a:pt x="422" y="328"/>
                  </a:lnTo>
                  <a:lnTo>
                    <a:pt x="422" y="282"/>
                  </a:lnTo>
                  <a:lnTo>
                    <a:pt x="469" y="282"/>
                  </a:lnTo>
                  <a:lnTo>
                    <a:pt x="469" y="328"/>
                  </a:lnTo>
                  <a:lnTo>
                    <a:pt x="469" y="375"/>
                  </a:lnTo>
                  <a:lnTo>
                    <a:pt x="516" y="375"/>
                  </a:lnTo>
                  <a:lnTo>
                    <a:pt x="563" y="375"/>
                  </a:lnTo>
                  <a:lnTo>
                    <a:pt x="563" y="328"/>
                  </a:lnTo>
                  <a:lnTo>
                    <a:pt x="516" y="328"/>
                  </a:lnTo>
                  <a:lnTo>
                    <a:pt x="516" y="282"/>
                  </a:lnTo>
                  <a:lnTo>
                    <a:pt x="516" y="235"/>
                  </a:lnTo>
                  <a:lnTo>
                    <a:pt x="563" y="235"/>
                  </a:lnTo>
                  <a:lnTo>
                    <a:pt x="563" y="188"/>
                  </a:lnTo>
                  <a:lnTo>
                    <a:pt x="563" y="141"/>
                  </a:lnTo>
                  <a:lnTo>
                    <a:pt x="516" y="141"/>
                  </a:lnTo>
                  <a:lnTo>
                    <a:pt x="469" y="141"/>
                  </a:lnTo>
                  <a:lnTo>
                    <a:pt x="469" y="188"/>
                  </a:lnTo>
                  <a:lnTo>
                    <a:pt x="422" y="188"/>
                  </a:lnTo>
                  <a:lnTo>
                    <a:pt x="422" y="141"/>
                  </a:lnTo>
                  <a:lnTo>
                    <a:pt x="375" y="141"/>
                  </a:lnTo>
                  <a:lnTo>
                    <a:pt x="375" y="94"/>
                  </a:lnTo>
                  <a:lnTo>
                    <a:pt x="375" y="47"/>
                  </a:lnTo>
                  <a:lnTo>
                    <a:pt x="375" y="0"/>
                  </a:lnTo>
                  <a:lnTo>
                    <a:pt x="328" y="0"/>
                  </a:lnTo>
                  <a:lnTo>
                    <a:pt x="282" y="0"/>
                  </a:lnTo>
                  <a:lnTo>
                    <a:pt x="235" y="0"/>
                  </a:lnTo>
                  <a:lnTo>
                    <a:pt x="235" y="47"/>
                  </a:lnTo>
                  <a:lnTo>
                    <a:pt x="282" y="47"/>
                  </a:lnTo>
                  <a:lnTo>
                    <a:pt x="328" y="47"/>
                  </a:lnTo>
                  <a:lnTo>
                    <a:pt x="328" y="94"/>
                  </a:lnTo>
                  <a:lnTo>
                    <a:pt x="282" y="94"/>
                  </a:lnTo>
                  <a:lnTo>
                    <a:pt x="235" y="94"/>
                  </a:lnTo>
                  <a:lnTo>
                    <a:pt x="188" y="94"/>
                  </a:lnTo>
                  <a:lnTo>
                    <a:pt x="188" y="141"/>
                  </a:lnTo>
                  <a:lnTo>
                    <a:pt x="235" y="141"/>
                  </a:lnTo>
                  <a:lnTo>
                    <a:pt x="235" y="188"/>
                  </a:lnTo>
                  <a:lnTo>
                    <a:pt x="188" y="188"/>
                  </a:lnTo>
                  <a:lnTo>
                    <a:pt x="188" y="141"/>
                  </a:lnTo>
                  <a:lnTo>
                    <a:pt x="141" y="141"/>
                  </a:lnTo>
                  <a:lnTo>
                    <a:pt x="141" y="94"/>
                  </a:lnTo>
                  <a:lnTo>
                    <a:pt x="141" y="47"/>
                  </a:lnTo>
                  <a:lnTo>
                    <a:pt x="94" y="47"/>
                  </a:lnTo>
                  <a:lnTo>
                    <a:pt x="94" y="94"/>
                  </a:lnTo>
                  <a:lnTo>
                    <a:pt x="94" y="141"/>
                  </a:lnTo>
                  <a:lnTo>
                    <a:pt x="47" y="141"/>
                  </a:lnTo>
                  <a:lnTo>
                    <a:pt x="0" y="141"/>
                  </a:lnTo>
                  <a:lnTo>
                    <a:pt x="0" y="188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0" y="328"/>
                  </a:lnTo>
                  <a:lnTo>
                    <a:pt x="0" y="375"/>
                  </a:lnTo>
                  <a:lnTo>
                    <a:pt x="0" y="422"/>
                  </a:lnTo>
                  <a:lnTo>
                    <a:pt x="47" y="422"/>
                  </a:lnTo>
                  <a:lnTo>
                    <a:pt x="47" y="375"/>
                  </a:lnTo>
                  <a:lnTo>
                    <a:pt x="47" y="328"/>
                  </a:lnTo>
                  <a:lnTo>
                    <a:pt x="47" y="282"/>
                  </a:lnTo>
                  <a:lnTo>
                    <a:pt x="47" y="235"/>
                  </a:lnTo>
                  <a:lnTo>
                    <a:pt x="47" y="188"/>
                  </a:lnTo>
                  <a:lnTo>
                    <a:pt x="94" y="188"/>
                  </a:lnTo>
                  <a:lnTo>
                    <a:pt x="94" y="235"/>
                  </a:lnTo>
                  <a:lnTo>
                    <a:pt x="141" y="235"/>
                  </a:lnTo>
                  <a:lnTo>
                    <a:pt x="141" y="282"/>
                  </a:lnTo>
                  <a:lnTo>
                    <a:pt x="94" y="282"/>
                  </a:lnTo>
                  <a:lnTo>
                    <a:pt x="94" y="328"/>
                  </a:lnTo>
                  <a:lnTo>
                    <a:pt x="141" y="328"/>
                  </a:lnTo>
                  <a:lnTo>
                    <a:pt x="188" y="328"/>
                  </a:lnTo>
                  <a:lnTo>
                    <a:pt x="188" y="375"/>
                  </a:lnTo>
                  <a:lnTo>
                    <a:pt x="141" y="375"/>
                  </a:lnTo>
                  <a:lnTo>
                    <a:pt x="94" y="375"/>
                  </a:lnTo>
                  <a:lnTo>
                    <a:pt x="94" y="422"/>
                  </a:lnTo>
                  <a:lnTo>
                    <a:pt x="141" y="422"/>
                  </a:lnTo>
                  <a:lnTo>
                    <a:pt x="188" y="422"/>
                  </a:lnTo>
                  <a:lnTo>
                    <a:pt x="235" y="422"/>
                  </a:lnTo>
                  <a:lnTo>
                    <a:pt x="235" y="375"/>
                  </a:lnTo>
                  <a:lnTo>
                    <a:pt x="282" y="375"/>
                  </a:lnTo>
                  <a:lnTo>
                    <a:pt x="282" y="328"/>
                  </a:lnTo>
                  <a:lnTo>
                    <a:pt x="235" y="328"/>
                  </a:lnTo>
                  <a:lnTo>
                    <a:pt x="235" y="282"/>
                  </a:lnTo>
                  <a:lnTo>
                    <a:pt x="188" y="282"/>
                  </a:lnTo>
                  <a:lnTo>
                    <a:pt x="188" y="235"/>
                  </a:lnTo>
                  <a:lnTo>
                    <a:pt x="235" y="235"/>
                  </a:lnTo>
                  <a:lnTo>
                    <a:pt x="235" y="282"/>
                  </a:lnTo>
                  <a:lnTo>
                    <a:pt x="282" y="282"/>
                  </a:lnTo>
                  <a:lnTo>
                    <a:pt x="282" y="235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282" y="188"/>
                  </a:lnTo>
                  <a:lnTo>
                    <a:pt x="282" y="141"/>
                  </a:lnTo>
                  <a:lnTo>
                    <a:pt x="328" y="141"/>
                  </a:lnTo>
                  <a:lnTo>
                    <a:pt x="328" y="188"/>
                  </a:lnTo>
                  <a:lnTo>
                    <a:pt x="375" y="188"/>
                  </a:lnTo>
                  <a:lnTo>
                    <a:pt x="375" y="235"/>
                  </a:lnTo>
                  <a:lnTo>
                    <a:pt x="375" y="282"/>
                  </a:lnTo>
                  <a:lnTo>
                    <a:pt x="328" y="282"/>
                  </a:lnTo>
                  <a:lnTo>
                    <a:pt x="282" y="282"/>
                  </a:lnTo>
                  <a:lnTo>
                    <a:pt x="282" y="328"/>
                  </a:lnTo>
                  <a:lnTo>
                    <a:pt x="328" y="328"/>
                  </a:lnTo>
                  <a:lnTo>
                    <a:pt x="328" y="375"/>
                  </a:lnTo>
                  <a:lnTo>
                    <a:pt x="282" y="375"/>
                  </a:lnTo>
                  <a:lnTo>
                    <a:pt x="282" y="422"/>
                  </a:lnTo>
                  <a:lnTo>
                    <a:pt x="328" y="422"/>
                  </a:lnTo>
                  <a:lnTo>
                    <a:pt x="375" y="422"/>
                  </a:lnTo>
                  <a:lnTo>
                    <a:pt x="375" y="375"/>
                  </a:lnTo>
                  <a:lnTo>
                    <a:pt x="422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44D1AB55-9208-4873-8972-79A3A7E85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725" y="12669838"/>
              <a:ext cx="520700" cy="520700"/>
            </a:xfrm>
            <a:custGeom>
              <a:avLst/>
              <a:gdLst>
                <a:gd name="T0" fmla="*/ 235 w 328"/>
                <a:gd name="T1" fmla="*/ 0 h 328"/>
                <a:gd name="T2" fmla="*/ 188 w 328"/>
                <a:gd name="T3" fmla="*/ 0 h 328"/>
                <a:gd name="T4" fmla="*/ 141 w 328"/>
                <a:gd name="T5" fmla="*/ 0 h 328"/>
                <a:gd name="T6" fmla="*/ 94 w 328"/>
                <a:gd name="T7" fmla="*/ 0 h 328"/>
                <a:gd name="T8" fmla="*/ 47 w 328"/>
                <a:gd name="T9" fmla="*/ 0 h 328"/>
                <a:gd name="T10" fmla="*/ 0 w 328"/>
                <a:gd name="T11" fmla="*/ 0 h 328"/>
                <a:gd name="T12" fmla="*/ 0 w 328"/>
                <a:gd name="T13" fmla="*/ 47 h 328"/>
                <a:gd name="T14" fmla="*/ 0 w 328"/>
                <a:gd name="T15" fmla="*/ 94 h 328"/>
                <a:gd name="T16" fmla="*/ 0 w 328"/>
                <a:gd name="T17" fmla="*/ 141 h 328"/>
                <a:gd name="T18" fmla="*/ 0 w 328"/>
                <a:gd name="T19" fmla="*/ 187 h 328"/>
                <a:gd name="T20" fmla="*/ 0 w 328"/>
                <a:gd name="T21" fmla="*/ 234 h 328"/>
                <a:gd name="T22" fmla="*/ 0 w 328"/>
                <a:gd name="T23" fmla="*/ 281 h 328"/>
                <a:gd name="T24" fmla="*/ 0 w 328"/>
                <a:gd name="T25" fmla="*/ 328 h 328"/>
                <a:gd name="T26" fmla="*/ 47 w 328"/>
                <a:gd name="T27" fmla="*/ 328 h 328"/>
                <a:gd name="T28" fmla="*/ 94 w 328"/>
                <a:gd name="T29" fmla="*/ 328 h 328"/>
                <a:gd name="T30" fmla="*/ 141 w 328"/>
                <a:gd name="T31" fmla="*/ 328 h 328"/>
                <a:gd name="T32" fmla="*/ 188 w 328"/>
                <a:gd name="T33" fmla="*/ 328 h 328"/>
                <a:gd name="T34" fmla="*/ 235 w 328"/>
                <a:gd name="T35" fmla="*/ 328 h 328"/>
                <a:gd name="T36" fmla="*/ 282 w 328"/>
                <a:gd name="T37" fmla="*/ 328 h 328"/>
                <a:gd name="T38" fmla="*/ 328 w 328"/>
                <a:gd name="T39" fmla="*/ 328 h 328"/>
                <a:gd name="T40" fmla="*/ 328 w 328"/>
                <a:gd name="T41" fmla="*/ 281 h 328"/>
                <a:gd name="T42" fmla="*/ 328 w 328"/>
                <a:gd name="T43" fmla="*/ 234 h 328"/>
                <a:gd name="T44" fmla="*/ 328 w 328"/>
                <a:gd name="T45" fmla="*/ 187 h 328"/>
                <a:gd name="T46" fmla="*/ 328 w 328"/>
                <a:gd name="T47" fmla="*/ 141 h 328"/>
                <a:gd name="T48" fmla="*/ 328 w 328"/>
                <a:gd name="T49" fmla="*/ 94 h 328"/>
                <a:gd name="T50" fmla="*/ 328 w 328"/>
                <a:gd name="T51" fmla="*/ 47 h 328"/>
                <a:gd name="T52" fmla="*/ 328 w 328"/>
                <a:gd name="T53" fmla="*/ 0 h 328"/>
                <a:gd name="T54" fmla="*/ 282 w 328"/>
                <a:gd name="T55" fmla="*/ 0 h 328"/>
                <a:gd name="T56" fmla="*/ 235 w 328"/>
                <a:gd name="T57" fmla="*/ 0 h 328"/>
                <a:gd name="T58" fmla="*/ 282 w 328"/>
                <a:gd name="T59" fmla="*/ 94 h 328"/>
                <a:gd name="T60" fmla="*/ 282 w 328"/>
                <a:gd name="T61" fmla="*/ 141 h 328"/>
                <a:gd name="T62" fmla="*/ 282 w 328"/>
                <a:gd name="T63" fmla="*/ 187 h 328"/>
                <a:gd name="T64" fmla="*/ 282 w 328"/>
                <a:gd name="T65" fmla="*/ 234 h 328"/>
                <a:gd name="T66" fmla="*/ 282 w 328"/>
                <a:gd name="T67" fmla="*/ 281 h 328"/>
                <a:gd name="T68" fmla="*/ 235 w 328"/>
                <a:gd name="T69" fmla="*/ 281 h 328"/>
                <a:gd name="T70" fmla="*/ 188 w 328"/>
                <a:gd name="T71" fmla="*/ 281 h 328"/>
                <a:gd name="T72" fmla="*/ 141 w 328"/>
                <a:gd name="T73" fmla="*/ 281 h 328"/>
                <a:gd name="T74" fmla="*/ 94 w 328"/>
                <a:gd name="T75" fmla="*/ 281 h 328"/>
                <a:gd name="T76" fmla="*/ 47 w 328"/>
                <a:gd name="T77" fmla="*/ 281 h 328"/>
                <a:gd name="T78" fmla="*/ 47 w 328"/>
                <a:gd name="T79" fmla="*/ 234 h 328"/>
                <a:gd name="T80" fmla="*/ 47 w 328"/>
                <a:gd name="T81" fmla="*/ 187 h 328"/>
                <a:gd name="T82" fmla="*/ 47 w 328"/>
                <a:gd name="T83" fmla="*/ 141 h 328"/>
                <a:gd name="T84" fmla="*/ 47 w 328"/>
                <a:gd name="T85" fmla="*/ 94 h 328"/>
                <a:gd name="T86" fmla="*/ 47 w 328"/>
                <a:gd name="T87" fmla="*/ 47 h 328"/>
                <a:gd name="T88" fmla="*/ 94 w 328"/>
                <a:gd name="T89" fmla="*/ 47 h 328"/>
                <a:gd name="T90" fmla="*/ 141 w 328"/>
                <a:gd name="T91" fmla="*/ 47 h 328"/>
                <a:gd name="T92" fmla="*/ 188 w 328"/>
                <a:gd name="T93" fmla="*/ 47 h 328"/>
                <a:gd name="T94" fmla="*/ 235 w 328"/>
                <a:gd name="T95" fmla="*/ 47 h 328"/>
                <a:gd name="T96" fmla="*/ 282 w 328"/>
                <a:gd name="T97" fmla="*/ 47 h 328"/>
                <a:gd name="T98" fmla="*/ 282 w 328"/>
                <a:gd name="T99" fmla="*/ 9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8" h="328">
                  <a:moveTo>
                    <a:pt x="235" y="0"/>
                  </a:moveTo>
                  <a:lnTo>
                    <a:pt x="188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87"/>
                  </a:lnTo>
                  <a:lnTo>
                    <a:pt x="0" y="234"/>
                  </a:lnTo>
                  <a:lnTo>
                    <a:pt x="0" y="281"/>
                  </a:lnTo>
                  <a:lnTo>
                    <a:pt x="0" y="328"/>
                  </a:lnTo>
                  <a:lnTo>
                    <a:pt x="47" y="328"/>
                  </a:lnTo>
                  <a:lnTo>
                    <a:pt x="94" y="328"/>
                  </a:lnTo>
                  <a:lnTo>
                    <a:pt x="141" y="328"/>
                  </a:lnTo>
                  <a:lnTo>
                    <a:pt x="188" y="328"/>
                  </a:lnTo>
                  <a:lnTo>
                    <a:pt x="235" y="328"/>
                  </a:lnTo>
                  <a:lnTo>
                    <a:pt x="282" y="328"/>
                  </a:lnTo>
                  <a:lnTo>
                    <a:pt x="328" y="328"/>
                  </a:lnTo>
                  <a:lnTo>
                    <a:pt x="328" y="281"/>
                  </a:lnTo>
                  <a:lnTo>
                    <a:pt x="328" y="234"/>
                  </a:lnTo>
                  <a:lnTo>
                    <a:pt x="328" y="187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328" y="47"/>
                  </a:lnTo>
                  <a:lnTo>
                    <a:pt x="328" y="0"/>
                  </a:lnTo>
                  <a:lnTo>
                    <a:pt x="282" y="0"/>
                  </a:lnTo>
                  <a:lnTo>
                    <a:pt x="235" y="0"/>
                  </a:lnTo>
                  <a:close/>
                  <a:moveTo>
                    <a:pt x="282" y="94"/>
                  </a:moveTo>
                  <a:lnTo>
                    <a:pt x="282" y="141"/>
                  </a:lnTo>
                  <a:lnTo>
                    <a:pt x="282" y="187"/>
                  </a:lnTo>
                  <a:lnTo>
                    <a:pt x="282" y="234"/>
                  </a:lnTo>
                  <a:lnTo>
                    <a:pt x="282" y="281"/>
                  </a:lnTo>
                  <a:lnTo>
                    <a:pt x="235" y="281"/>
                  </a:lnTo>
                  <a:lnTo>
                    <a:pt x="188" y="281"/>
                  </a:lnTo>
                  <a:lnTo>
                    <a:pt x="141" y="281"/>
                  </a:lnTo>
                  <a:lnTo>
                    <a:pt x="94" y="281"/>
                  </a:lnTo>
                  <a:lnTo>
                    <a:pt x="47" y="281"/>
                  </a:lnTo>
                  <a:lnTo>
                    <a:pt x="47" y="234"/>
                  </a:lnTo>
                  <a:lnTo>
                    <a:pt x="47" y="187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141" y="47"/>
                  </a:lnTo>
                  <a:lnTo>
                    <a:pt x="188" y="47"/>
                  </a:lnTo>
                  <a:lnTo>
                    <a:pt x="235" y="47"/>
                  </a:lnTo>
                  <a:lnTo>
                    <a:pt x="282" y="47"/>
                  </a:lnTo>
                  <a:lnTo>
                    <a:pt x="282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0479F86E-4DBA-462C-A1E1-97984ACE0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1038" y="12595226"/>
              <a:ext cx="223838" cy="223838"/>
            </a:xfrm>
            <a:custGeom>
              <a:avLst/>
              <a:gdLst>
                <a:gd name="T0" fmla="*/ 94 w 141"/>
                <a:gd name="T1" fmla="*/ 94 h 141"/>
                <a:gd name="T2" fmla="*/ 94 w 141"/>
                <a:gd name="T3" fmla="*/ 47 h 141"/>
                <a:gd name="T4" fmla="*/ 141 w 141"/>
                <a:gd name="T5" fmla="*/ 47 h 141"/>
                <a:gd name="T6" fmla="*/ 141 w 141"/>
                <a:gd name="T7" fmla="*/ 0 h 141"/>
                <a:gd name="T8" fmla="*/ 94 w 141"/>
                <a:gd name="T9" fmla="*/ 0 h 141"/>
                <a:gd name="T10" fmla="*/ 47 w 141"/>
                <a:gd name="T11" fmla="*/ 0 h 141"/>
                <a:gd name="T12" fmla="*/ 0 w 141"/>
                <a:gd name="T13" fmla="*/ 0 h 141"/>
                <a:gd name="T14" fmla="*/ 0 w 141"/>
                <a:gd name="T15" fmla="*/ 47 h 141"/>
                <a:gd name="T16" fmla="*/ 0 w 141"/>
                <a:gd name="T17" fmla="*/ 94 h 141"/>
                <a:gd name="T18" fmla="*/ 0 w 141"/>
                <a:gd name="T19" fmla="*/ 141 h 141"/>
                <a:gd name="T20" fmla="*/ 47 w 141"/>
                <a:gd name="T21" fmla="*/ 141 h 141"/>
                <a:gd name="T22" fmla="*/ 47 w 141"/>
                <a:gd name="T23" fmla="*/ 94 h 141"/>
                <a:gd name="T24" fmla="*/ 94 w 141"/>
                <a:gd name="T25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94" y="94"/>
                  </a:moveTo>
                  <a:lnTo>
                    <a:pt x="94" y="47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94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4" name="Rectangle 26">
              <a:extLst>
                <a:ext uri="{FF2B5EF4-FFF2-40B4-BE49-F238E27FC236}">
                  <a16:creationId xmlns:a16="http://schemas.microsoft.com/office/drawing/2014/main" id="{F31E7844-51BC-4F5E-95F0-4CD6C0650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4875" y="126698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5" name="Rectangle 27">
              <a:extLst>
                <a:ext uri="{FF2B5EF4-FFF2-40B4-BE49-F238E27FC236}">
                  <a16:creationId xmlns:a16="http://schemas.microsoft.com/office/drawing/2014/main" id="{807427BE-296C-43A9-A90C-D584FF273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5575" y="126698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6C20C152-44EF-4D95-A447-F6F3FB3FA6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1663" y="12669838"/>
              <a:ext cx="74613" cy="149225"/>
            </a:xfrm>
            <a:custGeom>
              <a:avLst/>
              <a:gdLst>
                <a:gd name="T0" fmla="*/ 0 w 47"/>
                <a:gd name="T1" fmla="*/ 47 h 94"/>
                <a:gd name="T2" fmla="*/ 0 w 47"/>
                <a:gd name="T3" fmla="*/ 94 h 94"/>
                <a:gd name="T4" fmla="*/ 47 w 47"/>
                <a:gd name="T5" fmla="*/ 94 h 94"/>
                <a:gd name="T6" fmla="*/ 47 w 47"/>
                <a:gd name="T7" fmla="*/ 47 h 94"/>
                <a:gd name="T8" fmla="*/ 47 w 47"/>
                <a:gd name="T9" fmla="*/ 0 h 94"/>
                <a:gd name="T10" fmla="*/ 0 w 47"/>
                <a:gd name="T11" fmla="*/ 0 h 94"/>
                <a:gd name="T12" fmla="*/ 0 w 47"/>
                <a:gd name="T1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0" y="47"/>
                  </a:move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7" name="Rectangle 29">
              <a:extLst>
                <a:ext uri="{FF2B5EF4-FFF2-40B4-BE49-F238E27FC236}">
                  <a16:creationId xmlns:a16="http://schemas.microsoft.com/office/drawing/2014/main" id="{28C90544-902A-43ED-AA89-31936BF10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9488" y="12744451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5A7D01BF-5F31-4CB2-B804-0F0ADDD47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4950" y="12819063"/>
              <a:ext cx="223838" cy="222250"/>
            </a:xfrm>
            <a:custGeom>
              <a:avLst/>
              <a:gdLst>
                <a:gd name="T0" fmla="*/ 47 w 141"/>
                <a:gd name="T1" fmla="*/ 0 h 140"/>
                <a:gd name="T2" fmla="*/ 0 w 141"/>
                <a:gd name="T3" fmla="*/ 0 h 140"/>
                <a:gd name="T4" fmla="*/ 0 w 141"/>
                <a:gd name="T5" fmla="*/ 47 h 140"/>
                <a:gd name="T6" fmla="*/ 0 w 141"/>
                <a:gd name="T7" fmla="*/ 93 h 140"/>
                <a:gd name="T8" fmla="*/ 0 w 141"/>
                <a:gd name="T9" fmla="*/ 140 h 140"/>
                <a:gd name="T10" fmla="*/ 47 w 141"/>
                <a:gd name="T11" fmla="*/ 140 h 140"/>
                <a:gd name="T12" fmla="*/ 94 w 141"/>
                <a:gd name="T13" fmla="*/ 140 h 140"/>
                <a:gd name="T14" fmla="*/ 141 w 141"/>
                <a:gd name="T15" fmla="*/ 140 h 140"/>
                <a:gd name="T16" fmla="*/ 141 w 141"/>
                <a:gd name="T17" fmla="*/ 93 h 140"/>
                <a:gd name="T18" fmla="*/ 141 w 141"/>
                <a:gd name="T19" fmla="*/ 47 h 140"/>
                <a:gd name="T20" fmla="*/ 141 w 141"/>
                <a:gd name="T21" fmla="*/ 0 h 140"/>
                <a:gd name="T22" fmla="*/ 94 w 141"/>
                <a:gd name="T23" fmla="*/ 0 h 140"/>
                <a:gd name="T24" fmla="*/ 47 w 14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0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3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94" y="140"/>
                  </a:lnTo>
                  <a:lnTo>
                    <a:pt x="141" y="140"/>
                  </a:lnTo>
                  <a:lnTo>
                    <a:pt x="141" y="93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9" name="Rectangle 31">
              <a:extLst>
                <a:ext uri="{FF2B5EF4-FFF2-40B4-BE49-F238E27FC236}">
                  <a16:creationId xmlns:a16="http://schemas.microsoft.com/office/drawing/2014/main" id="{2C546E13-D3B2-4A4A-ADD1-CD4AD5F36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5650" y="1281906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8336276D-0299-404B-9473-284739F42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0263" y="12819063"/>
              <a:ext cx="149225" cy="147638"/>
            </a:xfrm>
            <a:custGeom>
              <a:avLst/>
              <a:gdLst>
                <a:gd name="T0" fmla="*/ 94 w 94"/>
                <a:gd name="T1" fmla="*/ 0 h 93"/>
                <a:gd name="T2" fmla="*/ 47 w 94"/>
                <a:gd name="T3" fmla="*/ 0 h 93"/>
                <a:gd name="T4" fmla="*/ 47 w 94"/>
                <a:gd name="T5" fmla="*/ 47 h 93"/>
                <a:gd name="T6" fmla="*/ 0 w 94"/>
                <a:gd name="T7" fmla="*/ 47 h 93"/>
                <a:gd name="T8" fmla="*/ 0 w 94"/>
                <a:gd name="T9" fmla="*/ 93 h 93"/>
                <a:gd name="T10" fmla="*/ 47 w 94"/>
                <a:gd name="T11" fmla="*/ 93 h 93"/>
                <a:gd name="T12" fmla="*/ 94 w 94"/>
                <a:gd name="T13" fmla="*/ 93 h 93"/>
                <a:gd name="T14" fmla="*/ 94 w 94"/>
                <a:gd name="T15" fmla="*/ 47 h 93"/>
                <a:gd name="T16" fmla="*/ 94 w 94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3">
                  <a:moveTo>
                    <a:pt x="94" y="0"/>
                  </a:moveTo>
                  <a:lnTo>
                    <a:pt x="47" y="0"/>
                  </a:lnTo>
                  <a:lnTo>
                    <a:pt x="47" y="47"/>
                  </a:lnTo>
                  <a:lnTo>
                    <a:pt x="0" y="47"/>
                  </a:lnTo>
                  <a:lnTo>
                    <a:pt x="0" y="93"/>
                  </a:lnTo>
                  <a:lnTo>
                    <a:pt x="47" y="93"/>
                  </a:lnTo>
                  <a:lnTo>
                    <a:pt x="94" y="93"/>
                  </a:lnTo>
                  <a:lnTo>
                    <a:pt x="94" y="47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5A1C8C65-C3B1-44C1-9E79-378952240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2438" y="12819063"/>
              <a:ext cx="223838" cy="371475"/>
            </a:xfrm>
            <a:custGeom>
              <a:avLst/>
              <a:gdLst>
                <a:gd name="T0" fmla="*/ 0 w 141"/>
                <a:gd name="T1" fmla="*/ 0 h 234"/>
                <a:gd name="T2" fmla="*/ 0 w 141"/>
                <a:gd name="T3" fmla="*/ 47 h 234"/>
                <a:gd name="T4" fmla="*/ 47 w 141"/>
                <a:gd name="T5" fmla="*/ 47 h 234"/>
                <a:gd name="T6" fmla="*/ 47 w 141"/>
                <a:gd name="T7" fmla="*/ 93 h 234"/>
                <a:gd name="T8" fmla="*/ 94 w 141"/>
                <a:gd name="T9" fmla="*/ 93 h 234"/>
                <a:gd name="T10" fmla="*/ 94 w 141"/>
                <a:gd name="T11" fmla="*/ 140 h 234"/>
                <a:gd name="T12" fmla="*/ 94 w 141"/>
                <a:gd name="T13" fmla="*/ 187 h 234"/>
                <a:gd name="T14" fmla="*/ 94 w 141"/>
                <a:gd name="T15" fmla="*/ 234 h 234"/>
                <a:gd name="T16" fmla="*/ 141 w 141"/>
                <a:gd name="T17" fmla="*/ 234 h 234"/>
                <a:gd name="T18" fmla="*/ 141 w 141"/>
                <a:gd name="T19" fmla="*/ 187 h 234"/>
                <a:gd name="T20" fmla="*/ 141 w 141"/>
                <a:gd name="T21" fmla="*/ 140 h 234"/>
                <a:gd name="T22" fmla="*/ 141 w 141"/>
                <a:gd name="T23" fmla="*/ 93 h 234"/>
                <a:gd name="T24" fmla="*/ 141 w 141"/>
                <a:gd name="T25" fmla="*/ 47 h 234"/>
                <a:gd name="T26" fmla="*/ 94 w 141"/>
                <a:gd name="T27" fmla="*/ 47 h 234"/>
                <a:gd name="T28" fmla="*/ 94 w 141"/>
                <a:gd name="T29" fmla="*/ 0 h 234"/>
                <a:gd name="T30" fmla="*/ 47 w 141"/>
                <a:gd name="T31" fmla="*/ 0 h 234"/>
                <a:gd name="T32" fmla="*/ 0 w 141"/>
                <a:gd name="T3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234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  <a:lnTo>
                    <a:pt x="47" y="93"/>
                  </a:lnTo>
                  <a:lnTo>
                    <a:pt x="94" y="93"/>
                  </a:lnTo>
                  <a:lnTo>
                    <a:pt x="94" y="140"/>
                  </a:lnTo>
                  <a:lnTo>
                    <a:pt x="94" y="187"/>
                  </a:lnTo>
                  <a:lnTo>
                    <a:pt x="94" y="234"/>
                  </a:lnTo>
                  <a:lnTo>
                    <a:pt x="141" y="234"/>
                  </a:lnTo>
                  <a:lnTo>
                    <a:pt x="141" y="187"/>
                  </a:lnTo>
                  <a:lnTo>
                    <a:pt x="141" y="140"/>
                  </a:lnTo>
                  <a:lnTo>
                    <a:pt x="141" y="93"/>
                  </a:lnTo>
                  <a:lnTo>
                    <a:pt x="141" y="47"/>
                  </a:lnTo>
                  <a:lnTo>
                    <a:pt x="94" y="47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9542F3A0-6A55-4308-83E0-7B14AC558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9488" y="12819063"/>
              <a:ext cx="446088" cy="371475"/>
            </a:xfrm>
            <a:custGeom>
              <a:avLst/>
              <a:gdLst>
                <a:gd name="T0" fmla="*/ 187 w 281"/>
                <a:gd name="T1" fmla="*/ 140 h 234"/>
                <a:gd name="T2" fmla="*/ 187 w 281"/>
                <a:gd name="T3" fmla="*/ 187 h 234"/>
                <a:gd name="T4" fmla="*/ 140 w 281"/>
                <a:gd name="T5" fmla="*/ 187 h 234"/>
                <a:gd name="T6" fmla="*/ 140 w 281"/>
                <a:gd name="T7" fmla="*/ 140 h 234"/>
                <a:gd name="T8" fmla="*/ 140 w 281"/>
                <a:gd name="T9" fmla="*/ 93 h 234"/>
                <a:gd name="T10" fmla="*/ 140 w 281"/>
                <a:gd name="T11" fmla="*/ 47 h 234"/>
                <a:gd name="T12" fmla="*/ 93 w 281"/>
                <a:gd name="T13" fmla="*/ 47 h 234"/>
                <a:gd name="T14" fmla="*/ 93 w 281"/>
                <a:gd name="T15" fmla="*/ 0 h 234"/>
                <a:gd name="T16" fmla="*/ 47 w 281"/>
                <a:gd name="T17" fmla="*/ 0 h 234"/>
                <a:gd name="T18" fmla="*/ 47 w 281"/>
                <a:gd name="T19" fmla="*/ 47 h 234"/>
                <a:gd name="T20" fmla="*/ 47 w 281"/>
                <a:gd name="T21" fmla="*/ 93 h 234"/>
                <a:gd name="T22" fmla="*/ 0 w 281"/>
                <a:gd name="T23" fmla="*/ 93 h 234"/>
                <a:gd name="T24" fmla="*/ 0 w 281"/>
                <a:gd name="T25" fmla="*/ 140 h 234"/>
                <a:gd name="T26" fmla="*/ 47 w 281"/>
                <a:gd name="T27" fmla="*/ 140 h 234"/>
                <a:gd name="T28" fmla="*/ 93 w 281"/>
                <a:gd name="T29" fmla="*/ 140 h 234"/>
                <a:gd name="T30" fmla="*/ 93 w 281"/>
                <a:gd name="T31" fmla="*/ 187 h 234"/>
                <a:gd name="T32" fmla="*/ 93 w 281"/>
                <a:gd name="T33" fmla="*/ 234 h 234"/>
                <a:gd name="T34" fmla="*/ 140 w 281"/>
                <a:gd name="T35" fmla="*/ 234 h 234"/>
                <a:gd name="T36" fmla="*/ 187 w 281"/>
                <a:gd name="T37" fmla="*/ 234 h 234"/>
                <a:gd name="T38" fmla="*/ 234 w 281"/>
                <a:gd name="T39" fmla="*/ 234 h 234"/>
                <a:gd name="T40" fmla="*/ 234 w 281"/>
                <a:gd name="T41" fmla="*/ 187 h 234"/>
                <a:gd name="T42" fmla="*/ 281 w 281"/>
                <a:gd name="T43" fmla="*/ 187 h 234"/>
                <a:gd name="T44" fmla="*/ 281 w 281"/>
                <a:gd name="T45" fmla="*/ 140 h 234"/>
                <a:gd name="T46" fmla="*/ 234 w 281"/>
                <a:gd name="T47" fmla="*/ 140 h 234"/>
                <a:gd name="T48" fmla="*/ 234 w 281"/>
                <a:gd name="T49" fmla="*/ 93 h 234"/>
                <a:gd name="T50" fmla="*/ 187 w 281"/>
                <a:gd name="T51" fmla="*/ 93 h 234"/>
                <a:gd name="T52" fmla="*/ 187 w 281"/>
                <a:gd name="T53" fmla="*/ 14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1" h="234">
                  <a:moveTo>
                    <a:pt x="187" y="140"/>
                  </a:moveTo>
                  <a:lnTo>
                    <a:pt x="187" y="187"/>
                  </a:lnTo>
                  <a:lnTo>
                    <a:pt x="140" y="187"/>
                  </a:lnTo>
                  <a:lnTo>
                    <a:pt x="140" y="140"/>
                  </a:lnTo>
                  <a:lnTo>
                    <a:pt x="140" y="93"/>
                  </a:lnTo>
                  <a:lnTo>
                    <a:pt x="140" y="47"/>
                  </a:lnTo>
                  <a:lnTo>
                    <a:pt x="93" y="47"/>
                  </a:lnTo>
                  <a:lnTo>
                    <a:pt x="93" y="0"/>
                  </a:lnTo>
                  <a:lnTo>
                    <a:pt x="47" y="0"/>
                  </a:lnTo>
                  <a:lnTo>
                    <a:pt x="47" y="47"/>
                  </a:lnTo>
                  <a:lnTo>
                    <a:pt x="47" y="93"/>
                  </a:lnTo>
                  <a:lnTo>
                    <a:pt x="0" y="93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93" y="140"/>
                  </a:lnTo>
                  <a:lnTo>
                    <a:pt x="93" y="187"/>
                  </a:lnTo>
                  <a:lnTo>
                    <a:pt x="93" y="234"/>
                  </a:lnTo>
                  <a:lnTo>
                    <a:pt x="140" y="234"/>
                  </a:lnTo>
                  <a:lnTo>
                    <a:pt x="187" y="234"/>
                  </a:lnTo>
                  <a:lnTo>
                    <a:pt x="234" y="234"/>
                  </a:lnTo>
                  <a:lnTo>
                    <a:pt x="234" y="187"/>
                  </a:lnTo>
                  <a:lnTo>
                    <a:pt x="281" y="187"/>
                  </a:lnTo>
                  <a:lnTo>
                    <a:pt x="281" y="140"/>
                  </a:lnTo>
                  <a:lnTo>
                    <a:pt x="234" y="140"/>
                  </a:lnTo>
                  <a:lnTo>
                    <a:pt x="234" y="93"/>
                  </a:lnTo>
                  <a:lnTo>
                    <a:pt x="187" y="93"/>
                  </a:lnTo>
                  <a:lnTo>
                    <a:pt x="187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D81D375C-952D-4382-B3CC-10C4045D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9413" y="12966701"/>
              <a:ext cx="147638" cy="74613"/>
            </a:xfrm>
            <a:custGeom>
              <a:avLst/>
              <a:gdLst>
                <a:gd name="T0" fmla="*/ 0 w 93"/>
                <a:gd name="T1" fmla="*/ 0 h 47"/>
                <a:gd name="T2" fmla="*/ 0 w 93"/>
                <a:gd name="T3" fmla="*/ 47 h 47"/>
                <a:gd name="T4" fmla="*/ 46 w 93"/>
                <a:gd name="T5" fmla="*/ 47 h 47"/>
                <a:gd name="T6" fmla="*/ 93 w 93"/>
                <a:gd name="T7" fmla="*/ 47 h 47"/>
                <a:gd name="T8" fmla="*/ 93 w 93"/>
                <a:gd name="T9" fmla="*/ 0 h 47"/>
                <a:gd name="T10" fmla="*/ 46 w 93"/>
                <a:gd name="T11" fmla="*/ 0 h 47"/>
                <a:gd name="T12" fmla="*/ 0 w 93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47">
                  <a:moveTo>
                    <a:pt x="0" y="0"/>
                  </a:moveTo>
                  <a:lnTo>
                    <a:pt x="0" y="47"/>
                  </a:lnTo>
                  <a:lnTo>
                    <a:pt x="46" y="47"/>
                  </a:lnTo>
                  <a:lnTo>
                    <a:pt x="93" y="47"/>
                  </a:lnTo>
                  <a:lnTo>
                    <a:pt x="93" y="0"/>
                  </a:ln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A247CE92-7C4F-49AC-85F7-A32280604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1038" y="13041313"/>
              <a:ext cx="74613" cy="149225"/>
            </a:xfrm>
            <a:custGeom>
              <a:avLst/>
              <a:gdLst>
                <a:gd name="T0" fmla="*/ 0 w 47"/>
                <a:gd name="T1" fmla="*/ 47 h 94"/>
                <a:gd name="T2" fmla="*/ 0 w 47"/>
                <a:gd name="T3" fmla="*/ 94 h 94"/>
                <a:gd name="T4" fmla="*/ 47 w 47"/>
                <a:gd name="T5" fmla="*/ 94 h 94"/>
                <a:gd name="T6" fmla="*/ 47 w 47"/>
                <a:gd name="T7" fmla="*/ 47 h 94"/>
                <a:gd name="T8" fmla="*/ 47 w 47"/>
                <a:gd name="T9" fmla="*/ 0 h 94"/>
                <a:gd name="T10" fmla="*/ 0 w 47"/>
                <a:gd name="T11" fmla="*/ 0 h 94"/>
                <a:gd name="T12" fmla="*/ 0 w 47"/>
                <a:gd name="T1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0" y="47"/>
                  </a:move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72E3B198-7CA7-4193-9736-2C58E0A0C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4875" y="13041313"/>
              <a:ext cx="74613" cy="149225"/>
            </a:xfrm>
            <a:custGeom>
              <a:avLst/>
              <a:gdLst>
                <a:gd name="T0" fmla="*/ 0 w 47"/>
                <a:gd name="T1" fmla="*/ 47 h 94"/>
                <a:gd name="T2" fmla="*/ 0 w 47"/>
                <a:gd name="T3" fmla="*/ 94 h 94"/>
                <a:gd name="T4" fmla="*/ 47 w 47"/>
                <a:gd name="T5" fmla="*/ 94 h 94"/>
                <a:gd name="T6" fmla="*/ 47 w 47"/>
                <a:gd name="T7" fmla="*/ 47 h 94"/>
                <a:gd name="T8" fmla="*/ 47 w 47"/>
                <a:gd name="T9" fmla="*/ 0 h 94"/>
                <a:gd name="T10" fmla="*/ 0 w 47"/>
                <a:gd name="T11" fmla="*/ 0 h 94"/>
                <a:gd name="T12" fmla="*/ 0 w 47"/>
                <a:gd name="T1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0" y="47"/>
                  </a:move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64D2A982-1B33-4E84-AD53-603006ABF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00188" y="13041313"/>
              <a:ext cx="149225" cy="74613"/>
            </a:xfrm>
            <a:custGeom>
              <a:avLst/>
              <a:gdLst>
                <a:gd name="T0" fmla="*/ 0 w 94"/>
                <a:gd name="T1" fmla="*/ 0 h 47"/>
                <a:gd name="T2" fmla="*/ 0 w 94"/>
                <a:gd name="T3" fmla="*/ 47 h 47"/>
                <a:gd name="T4" fmla="*/ 47 w 94"/>
                <a:gd name="T5" fmla="*/ 47 h 47"/>
                <a:gd name="T6" fmla="*/ 94 w 94"/>
                <a:gd name="T7" fmla="*/ 47 h 47"/>
                <a:gd name="T8" fmla="*/ 94 w 94"/>
                <a:gd name="T9" fmla="*/ 0 h 47"/>
                <a:gd name="T10" fmla="*/ 47 w 94"/>
                <a:gd name="T11" fmla="*/ 0 h 47"/>
                <a:gd name="T12" fmla="*/ 0 w 94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7" name="Rectangle 39">
              <a:extLst>
                <a:ext uri="{FF2B5EF4-FFF2-40B4-BE49-F238E27FC236}">
                  <a16:creationId xmlns:a16="http://schemas.microsoft.com/office/drawing/2014/main" id="{C78FCAC7-1A88-4C3D-827B-A6B2C9EF2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9413" y="13115926"/>
              <a:ext cx="73025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21208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88BD5899-91E6-4765-B4AC-81B146870B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5694D6-AA79-4612-BB02-9AE4F4DE551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24000" dirty="0">
                <a:solidFill>
                  <a:srgbClr val="7A514A"/>
                </a:solidFill>
                <a:latin typeface="Cormorant Garamond" panose="00000500000000000000" pitchFamily="2" charset="0"/>
              </a:rPr>
              <a:t>SANTORIO </a:t>
            </a:r>
            <a:r>
              <a:rPr lang="en-US" sz="24000" i="1" dirty="0">
                <a:solidFill>
                  <a:srgbClr val="7A514A"/>
                </a:solidFill>
                <a:latin typeface="Cormorant Garamond" panose="00000500000000000000" pitchFamily="2" charset="0"/>
              </a:rPr>
              <a:t>.std</a:t>
            </a:r>
            <a:endParaRPr lang="en-ID" sz="24000" i="1" dirty="0">
              <a:solidFill>
                <a:srgbClr val="7A514A"/>
              </a:solidFill>
              <a:latin typeface="Cormorant Garamond" panose="00000500000000000000" pitchFamily="2" charset="0"/>
            </a:endParaRPr>
          </a:p>
          <a:p>
            <a:endParaRPr lang="en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505F2F-0463-422B-B9C0-F15E54392A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rgbClr val="E5DCD8"/>
                </a:solidFill>
                <a:latin typeface="Cormorant Garamond" panose="00000500000000000000" pitchFamily="2" charset="0"/>
              </a:rPr>
              <a:t>THANKS </a:t>
            </a:r>
            <a:r>
              <a:rPr lang="en-US" sz="6000" i="1" dirty="0">
                <a:solidFill>
                  <a:srgbClr val="E5DCD8"/>
                </a:solidFill>
                <a:latin typeface="Cormorant Garamond" panose="00000500000000000000" pitchFamily="2" charset="0"/>
              </a:rPr>
              <a:t>for</a:t>
            </a:r>
            <a:r>
              <a:rPr lang="en-US" sz="6000" dirty="0">
                <a:solidFill>
                  <a:srgbClr val="E5DCD8"/>
                </a:solidFill>
                <a:latin typeface="Cormorant Garamond" panose="00000500000000000000" pitchFamily="2" charset="0"/>
              </a:rPr>
              <a:t> — WATCHING</a:t>
            </a:r>
            <a:endParaRPr lang="en-ID" sz="6000" dirty="0">
              <a:solidFill>
                <a:srgbClr val="E5DCD8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19646-8418-47A5-AF9F-87DD5146E1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MARCH / 2021</a:t>
            </a:r>
            <a:endParaRPr lang="en-ID" sz="3000" dirty="0">
              <a:solidFill>
                <a:srgbClr val="E5DCD8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21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DD085B21-161C-455A-8A95-98F2C5B20F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756327"/>
            <a:ext cx="8581117" cy="7973157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E714CB-7291-408C-95B9-10D46D168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5236A-AC23-4F76-95AB-037DBB73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5A78F-7BB1-49FB-8D14-B4DBD02D9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4</a:t>
            </a:fld>
            <a:endParaRPr lang="en-ID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40A6A6-C8E6-4553-9D8B-F1270DA836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Visit our web — www.santorio.id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351141-7C3A-416B-84D7-D0920107D5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2000" dirty="0">
                <a:latin typeface="Cormorant Garamond" panose="00000500000000000000" pitchFamily="2" charset="0"/>
              </a:rPr>
              <a:t>ABOUT</a:t>
            </a:r>
            <a:endParaRPr lang="en-ID" sz="12000" dirty="0">
              <a:latin typeface="Cormorant Garamond" panose="00000500000000000000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41ACF75-3540-4071-ABF7-3F92D45033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49302C"/>
                </a:solidFill>
                <a:latin typeface="Cormorant Garamond" panose="00000500000000000000" pitchFamily="2" charset="0"/>
              </a:rPr>
              <a:t>A COMPANY PROFILE IS AN INTRODUCTION TO YOUR BUSINESS, AND AIMS TO TELL AN AUDIENCE ABOUT YOUR PRODUCTS OR SERVICES. HOWEVER, A COMPANY PROFILE SHOULDN'T JUST TELL YOUR AUDIENCE WHAT YOU SELL</a:t>
            </a:r>
            <a:endParaRPr lang="en-ID" sz="3000" dirty="0">
              <a:solidFill>
                <a:srgbClr val="49302C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1B766FF-94A4-4F36-8570-4FB36CFFB6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2000" dirty="0">
                <a:latin typeface="Cormorant Garamond" panose="00000500000000000000" pitchFamily="2" charset="0"/>
              </a:rPr>
              <a:t>— SANTORIO</a:t>
            </a:r>
            <a:endParaRPr lang="en-ID" sz="12000" dirty="0">
              <a:latin typeface="Cormorant Garamon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20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图片包含 女人, 男人, 站, 桌子&#10;&#10;描述已自动生成">
            <a:extLst>
              <a:ext uri="{FF2B5EF4-FFF2-40B4-BE49-F238E27FC236}">
                <a16:creationId xmlns:a16="http://schemas.microsoft.com/office/drawing/2014/main" id="{6D79ADEA-E91A-4565-BF46-57C2E1F8F8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20797" y="1096963"/>
            <a:ext cx="3745580" cy="3889376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DA35BF-939F-4581-A435-07FC01A959FA}"/>
              </a:ext>
            </a:extLst>
          </p:cNvPr>
          <p:cNvSpPr/>
          <p:nvPr/>
        </p:nvSpPr>
        <p:spPr>
          <a:xfrm>
            <a:off x="2403566" y="8843553"/>
            <a:ext cx="19580042" cy="37754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82C419-1FAC-41E4-86A0-2EEFA204CE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OUR VISION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A0194F4-C209-48D2-93FC-724333F0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A3145D-904E-4D82-9599-F90F94A8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CBEBB8-D5EE-4845-8989-E6377923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5</a:t>
            </a:fld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1DD4F-BC37-415C-A9F7-67F17A99E5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sz="12000" dirty="0">
                <a:latin typeface="Cormorant Garamond" panose="00000500000000000000" pitchFamily="2" charset="0"/>
              </a:rPr>
              <a:t>OUR — VALUE</a:t>
            </a:r>
            <a:endParaRPr lang="en-ID" sz="12000" dirty="0">
              <a:latin typeface="Cormorant Garamond" panose="000005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5D3DDC-31DA-4603-9886-DC7367DC6E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000" i="1" dirty="0">
                <a:solidFill>
                  <a:srgbClr val="49302C"/>
                </a:solidFill>
                <a:latin typeface="Cormorant Garamond" panose="00000500000000000000" pitchFamily="2" charset="0"/>
              </a:rPr>
              <a:t>A company profile is an introduction to your business, and aims to tell an audience about your products or services. However, a company profile shouldn't just tell your audience what you sell</a:t>
            </a:r>
            <a:endParaRPr lang="en-ID" sz="3000" i="1" dirty="0">
              <a:solidFill>
                <a:srgbClr val="49302C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DCE9B8-5224-47B7-AE1C-47FA752396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defTabSz="1828891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Lorem ipsum dolor sit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amet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,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Consectetur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adipiscing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elit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. </a:t>
            </a:r>
          </a:p>
          <a:p>
            <a:pPr defTabSz="1828891">
              <a:lnSpc>
                <a:spcPct val="200000"/>
              </a:lnSpc>
              <a:spcBef>
                <a:spcPts val="0"/>
              </a:spcBef>
            </a:pP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Eliv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Duis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ina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volutpat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enim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lacus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, sit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amet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auctor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felis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varius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</a:p>
          <a:p>
            <a:pPr defTabSz="1828891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Eta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Vivamus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non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accumsan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nisl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. Maecenas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fringilla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nibh</a:t>
            </a:r>
            <a:endParaRPr lang="en-US" dirty="0">
              <a:latin typeface="Manrope" pitchFamily="2" charset="0"/>
              <a:ea typeface="Inter" panose="020B0502030000000004" pitchFamily="34" charset="0"/>
              <a:cs typeface="Poppins Light" panose="00000400000000000000" pitchFamily="2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AEF6E3C-249F-43C7-B2A0-E603E5FB2B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defTabSz="1828891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Lorem ipsum dolor sit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amet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,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Consectetur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adipiscing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elit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. </a:t>
            </a:r>
          </a:p>
          <a:p>
            <a:pPr defTabSz="1828891">
              <a:lnSpc>
                <a:spcPct val="200000"/>
              </a:lnSpc>
              <a:spcBef>
                <a:spcPts val="0"/>
              </a:spcBef>
            </a:pP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Eliv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Duis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ina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volutpat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enim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lacus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, sit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amet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auctor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felis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varius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</a:p>
          <a:p>
            <a:pPr defTabSz="1828891">
              <a:lnSpc>
                <a:spcPct val="200000"/>
              </a:lnSpc>
              <a:spcBef>
                <a:spcPts val="0"/>
              </a:spcBef>
            </a:pP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Eta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Vivamus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non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accumsan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nisl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. Maecenas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fringilla</a:t>
            </a:r>
            <a:r>
              <a:rPr lang="en-US" dirty="0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Manrope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nibh</a:t>
            </a:r>
            <a:endParaRPr lang="en-US" dirty="0">
              <a:latin typeface="Manrope" pitchFamily="2" charset="0"/>
              <a:ea typeface="Inter" panose="020B0502030000000004" pitchFamily="34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95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FC39A09-A6A9-4AA1-AA6E-A678866C9D74}"/>
              </a:ext>
            </a:extLst>
          </p:cNvPr>
          <p:cNvSpPr/>
          <p:nvPr/>
        </p:nvSpPr>
        <p:spPr>
          <a:xfrm>
            <a:off x="-1" y="6858000"/>
            <a:ext cx="24387176" cy="6858000"/>
          </a:xfrm>
          <a:prstGeom prst="rect">
            <a:avLst/>
          </a:prstGeom>
          <a:solidFill>
            <a:srgbClr val="D6C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A0194F4-C209-48D2-93FC-724333F0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A3145D-904E-4D82-9599-F90F94A8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CBEBB8-D5EE-4845-8989-E6377923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B97344-B661-4096-8A3B-6FD61D054D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WHAT WE DO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3133A-00DC-4C81-A59F-CCA17FB886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WE GROW WITH YOU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C5659-FC50-4241-B983-199A444B30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8FA1B-7710-4F46-92DA-BE65FE9C5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22882D-6FC0-45B1-8885-148BBC869C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r>
              <a:rPr lang="en-ID" dirty="0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endParaRPr lang="en-ID" dirty="0">
              <a:solidFill>
                <a:schemeClr val="tx1">
                  <a:lumMod val="65000"/>
                  <a:lumOff val="35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41752D-E0F7-4CD0-A1CA-2B0B72A163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WE MAKE RESULT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C4A71A-CAB4-48D1-BD1E-70C79457F59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WE CREATE BRAND</a:t>
            </a:r>
            <a:endParaRPr lang="en-ID" dirty="0">
              <a:solidFill>
                <a:schemeClr val="tx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322968E-5A3E-443D-BFA7-7AAE8B1A5A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6000" dirty="0">
                <a:latin typeface="Cormorant Garamond" panose="00000500000000000000" pitchFamily="2" charset="0"/>
              </a:rPr>
              <a:t>SANTORIO COMMITED TO GIVE THE BEST TO BOOST YOUR — </a:t>
            </a:r>
            <a:r>
              <a:rPr lang="en-US" sz="6000" i="1" dirty="0">
                <a:latin typeface="Cormorant Garamond" panose="00000500000000000000" pitchFamily="2" charset="0"/>
              </a:rPr>
              <a:t>Brand</a:t>
            </a:r>
            <a:endParaRPr lang="en-ID" sz="6000" i="1" dirty="0">
              <a:latin typeface="Cormorant Garamond" panose="00000500000000000000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439EAA0-696E-4C00-B746-00FA8CA49A9D}"/>
              </a:ext>
            </a:extLst>
          </p:cNvPr>
          <p:cNvGrpSpPr/>
          <p:nvPr/>
        </p:nvGrpSpPr>
        <p:grpSpPr>
          <a:xfrm>
            <a:off x="11860589" y="7982729"/>
            <a:ext cx="676275" cy="696593"/>
            <a:chOff x="2640094" y="-225416"/>
            <a:chExt cx="739778" cy="762002"/>
          </a:xfrm>
          <a:solidFill>
            <a:schemeClr val="tx1"/>
          </a:solidFill>
        </p:grpSpPr>
        <p:sp>
          <p:nvSpPr>
            <p:cNvPr id="45" name="Freeform 1349">
              <a:extLst>
                <a:ext uri="{FF2B5EF4-FFF2-40B4-BE49-F238E27FC236}">
                  <a16:creationId xmlns:a16="http://schemas.microsoft.com/office/drawing/2014/main" id="{BCA3055A-E792-4DBD-A6AA-A9E6338C02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0484" y="-225416"/>
              <a:ext cx="179388" cy="762001"/>
            </a:xfrm>
            <a:custGeom>
              <a:avLst/>
              <a:gdLst>
                <a:gd name="T0" fmla="*/ 52 w 56"/>
                <a:gd name="T1" fmla="*/ 240 h 240"/>
                <a:gd name="T2" fmla="*/ 4 w 56"/>
                <a:gd name="T3" fmla="*/ 240 h 240"/>
                <a:gd name="T4" fmla="*/ 0 w 56"/>
                <a:gd name="T5" fmla="*/ 236 h 240"/>
                <a:gd name="T6" fmla="*/ 0 w 56"/>
                <a:gd name="T7" fmla="*/ 4 h 240"/>
                <a:gd name="T8" fmla="*/ 4 w 56"/>
                <a:gd name="T9" fmla="*/ 0 h 240"/>
                <a:gd name="T10" fmla="*/ 52 w 56"/>
                <a:gd name="T11" fmla="*/ 0 h 240"/>
                <a:gd name="T12" fmla="*/ 56 w 56"/>
                <a:gd name="T13" fmla="*/ 4 h 240"/>
                <a:gd name="T14" fmla="*/ 56 w 56"/>
                <a:gd name="T15" fmla="*/ 236 h 240"/>
                <a:gd name="T16" fmla="*/ 52 w 56"/>
                <a:gd name="T17" fmla="*/ 240 h 240"/>
                <a:gd name="T18" fmla="*/ 8 w 56"/>
                <a:gd name="T19" fmla="*/ 232 h 240"/>
                <a:gd name="T20" fmla="*/ 48 w 56"/>
                <a:gd name="T21" fmla="*/ 232 h 240"/>
                <a:gd name="T22" fmla="*/ 48 w 56"/>
                <a:gd name="T23" fmla="*/ 8 h 240"/>
                <a:gd name="T24" fmla="*/ 8 w 56"/>
                <a:gd name="T25" fmla="*/ 8 h 240"/>
                <a:gd name="T26" fmla="*/ 8 w 56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40">
                  <a:moveTo>
                    <a:pt x="52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6" y="238"/>
                    <a:pt x="54" y="240"/>
                    <a:pt x="52" y="240"/>
                  </a:cubicBezTo>
                  <a:close/>
                  <a:moveTo>
                    <a:pt x="8" y="232"/>
                  </a:moveTo>
                  <a:cubicBezTo>
                    <a:pt x="48" y="232"/>
                    <a:pt x="48" y="232"/>
                    <a:pt x="48" y="23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1350">
              <a:extLst>
                <a:ext uri="{FF2B5EF4-FFF2-40B4-BE49-F238E27FC236}">
                  <a16:creationId xmlns:a16="http://schemas.microsoft.com/office/drawing/2014/main" id="{084F1486-769A-45E1-B228-B840F37800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83" y="155585"/>
              <a:ext cx="177801" cy="381001"/>
            </a:xfrm>
            <a:custGeom>
              <a:avLst/>
              <a:gdLst>
                <a:gd name="T0" fmla="*/ 52 w 56"/>
                <a:gd name="T1" fmla="*/ 120 h 120"/>
                <a:gd name="T2" fmla="*/ 4 w 56"/>
                <a:gd name="T3" fmla="*/ 120 h 120"/>
                <a:gd name="T4" fmla="*/ 0 w 56"/>
                <a:gd name="T5" fmla="*/ 116 h 120"/>
                <a:gd name="T6" fmla="*/ 0 w 56"/>
                <a:gd name="T7" fmla="*/ 4 h 120"/>
                <a:gd name="T8" fmla="*/ 4 w 56"/>
                <a:gd name="T9" fmla="*/ 0 h 120"/>
                <a:gd name="T10" fmla="*/ 52 w 56"/>
                <a:gd name="T11" fmla="*/ 0 h 120"/>
                <a:gd name="T12" fmla="*/ 56 w 56"/>
                <a:gd name="T13" fmla="*/ 4 h 120"/>
                <a:gd name="T14" fmla="*/ 56 w 56"/>
                <a:gd name="T15" fmla="*/ 116 h 120"/>
                <a:gd name="T16" fmla="*/ 52 w 56"/>
                <a:gd name="T17" fmla="*/ 120 h 120"/>
                <a:gd name="T18" fmla="*/ 8 w 56"/>
                <a:gd name="T19" fmla="*/ 112 h 120"/>
                <a:gd name="T20" fmla="*/ 48 w 56"/>
                <a:gd name="T21" fmla="*/ 112 h 120"/>
                <a:gd name="T22" fmla="*/ 48 w 56"/>
                <a:gd name="T23" fmla="*/ 8 h 120"/>
                <a:gd name="T24" fmla="*/ 8 w 56"/>
                <a:gd name="T25" fmla="*/ 8 h 120"/>
                <a:gd name="T26" fmla="*/ 8 w 56"/>
                <a:gd name="T2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20">
                  <a:moveTo>
                    <a:pt x="52" y="120"/>
                  </a:moveTo>
                  <a:cubicBezTo>
                    <a:pt x="4" y="120"/>
                    <a:pt x="4" y="120"/>
                    <a:pt x="4" y="120"/>
                  </a:cubicBez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8"/>
                    <a:pt x="54" y="120"/>
                    <a:pt x="52" y="120"/>
                  </a:cubicBezTo>
                  <a:close/>
                  <a:moveTo>
                    <a:pt x="8" y="112"/>
                  </a:moveTo>
                  <a:cubicBezTo>
                    <a:pt x="48" y="112"/>
                    <a:pt x="48" y="112"/>
                    <a:pt x="48" y="11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1351">
              <a:extLst>
                <a:ext uri="{FF2B5EF4-FFF2-40B4-BE49-F238E27FC236}">
                  <a16:creationId xmlns:a16="http://schemas.microsoft.com/office/drawing/2014/main" id="{7AA48449-492F-4B40-ABDD-1AFEC30C74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0094" y="28585"/>
              <a:ext cx="179388" cy="508001"/>
            </a:xfrm>
            <a:custGeom>
              <a:avLst/>
              <a:gdLst>
                <a:gd name="T0" fmla="*/ 52 w 56"/>
                <a:gd name="T1" fmla="*/ 160 h 160"/>
                <a:gd name="T2" fmla="*/ 4 w 56"/>
                <a:gd name="T3" fmla="*/ 160 h 160"/>
                <a:gd name="T4" fmla="*/ 0 w 56"/>
                <a:gd name="T5" fmla="*/ 156 h 160"/>
                <a:gd name="T6" fmla="*/ 0 w 56"/>
                <a:gd name="T7" fmla="*/ 4 h 160"/>
                <a:gd name="T8" fmla="*/ 4 w 56"/>
                <a:gd name="T9" fmla="*/ 0 h 160"/>
                <a:gd name="T10" fmla="*/ 52 w 56"/>
                <a:gd name="T11" fmla="*/ 0 h 160"/>
                <a:gd name="T12" fmla="*/ 56 w 56"/>
                <a:gd name="T13" fmla="*/ 4 h 160"/>
                <a:gd name="T14" fmla="*/ 56 w 56"/>
                <a:gd name="T15" fmla="*/ 156 h 160"/>
                <a:gd name="T16" fmla="*/ 52 w 56"/>
                <a:gd name="T17" fmla="*/ 160 h 160"/>
                <a:gd name="T18" fmla="*/ 8 w 56"/>
                <a:gd name="T19" fmla="*/ 152 h 160"/>
                <a:gd name="T20" fmla="*/ 48 w 56"/>
                <a:gd name="T21" fmla="*/ 152 h 160"/>
                <a:gd name="T22" fmla="*/ 48 w 56"/>
                <a:gd name="T23" fmla="*/ 8 h 160"/>
                <a:gd name="T24" fmla="*/ 8 w 56"/>
                <a:gd name="T25" fmla="*/ 8 h 160"/>
                <a:gd name="T26" fmla="*/ 8 w 56"/>
                <a:gd name="T2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0">
                  <a:moveTo>
                    <a:pt x="52" y="160"/>
                  </a:moveTo>
                  <a:cubicBezTo>
                    <a:pt x="4" y="160"/>
                    <a:pt x="4" y="160"/>
                    <a:pt x="4" y="160"/>
                  </a:cubicBez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6" y="158"/>
                    <a:pt x="54" y="160"/>
                    <a:pt x="52" y="160"/>
                  </a:cubicBezTo>
                  <a:close/>
                  <a:moveTo>
                    <a:pt x="8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3E69D33-946F-4253-A6BB-756A48F52785}"/>
              </a:ext>
            </a:extLst>
          </p:cNvPr>
          <p:cNvGrpSpPr/>
          <p:nvPr/>
        </p:nvGrpSpPr>
        <p:grpSpPr>
          <a:xfrm>
            <a:off x="4473019" y="7981825"/>
            <a:ext cx="696955" cy="698400"/>
            <a:chOff x="5333353" y="1081091"/>
            <a:chExt cx="765176" cy="766763"/>
          </a:xfrm>
          <a:solidFill>
            <a:schemeClr val="tx1"/>
          </a:solidFill>
        </p:grpSpPr>
        <p:sp>
          <p:nvSpPr>
            <p:cNvPr id="49" name="Freeform 1247">
              <a:extLst>
                <a:ext uri="{FF2B5EF4-FFF2-40B4-BE49-F238E27FC236}">
                  <a16:creationId xmlns:a16="http://schemas.microsoft.com/office/drawing/2014/main" id="{89F51522-E81D-42CC-9BA9-5C2F4B7DD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3353" y="1084266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117 w 240"/>
                <a:gd name="T3" fmla="*/ 238 h 240"/>
                <a:gd name="T4" fmla="*/ 1 w 240"/>
                <a:gd name="T5" fmla="*/ 74 h 240"/>
                <a:gd name="T6" fmla="*/ 1 w 240"/>
                <a:gd name="T7" fmla="*/ 70 h 240"/>
                <a:gd name="T8" fmla="*/ 39 w 240"/>
                <a:gd name="T9" fmla="*/ 2 h 240"/>
                <a:gd name="T10" fmla="*/ 43 w 240"/>
                <a:gd name="T11" fmla="*/ 0 h 240"/>
                <a:gd name="T12" fmla="*/ 197 w 240"/>
                <a:gd name="T13" fmla="*/ 0 h 240"/>
                <a:gd name="T14" fmla="*/ 201 w 240"/>
                <a:gd name="T15" fmla="*/ 2 h 240"/>
                <a:gd name="T16" fmla="*/ 239 w 240"/>
                <a:gd name="T17" fmla="*/ 70 h 240"/>
                <a:gd name="T18" fmla="*/ 239 w 240"/>
                <a:gd name="T19" fmla="*/ 74 h 240"/>
                <a:gd name="T20" fmla="*/ 123 w 240"/>
                <a:gd name="T21" fmla="*/ 238 h 240"/>
                <a:gd name="T22" fmla="*/ 120 w 240"/>
                <a:gd name="T23" fmla="*/ 240 h 240"/>
                <a:gd name="T24" fmla="*/ 9 w 240"/>
                <a:gd name="T25" fmla="*/ 72 h 240"/>
                <a:gd name="T26" fmla="*/ 120 w 240"/>
                <a:gd name="T27" fmla="*/ 229 h 240"/>
                <a:gd name="T28" fmla="*/ 231 w 240"/>
                <a:gd name="T29" fmla="*/ 72 h 240"/>
                <a:gd name="T30" fmla="*/ 195 w 240"/>
                <a:gd name="T31" fmla="*/ 8 h 240"/>
                <a:gd name="T32" fmla="*/ 45 w 240"/>
                <a:gd name="T33" fmla="*/ 8 h 240"/>
                <a:gd name="T34" fmla="*/ 9 w 240"/>
                <a:gd name="T35" fmla="*/ 7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119" y="240"/>
                    <a:pt x="117" y="239"/>
                    <a:pt x="117" y="23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1"/>
                    <a:pt x="1" y="7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9" y="0"/>
                    <a:pt x="200" y="1"/>
                    <a:pt x="201" y="2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40" y="71"/>
                    <a:pt x="240" y="73"/>
                    <a:pt x="239" y="74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3" y="239"/>
                    <a:pt x="121" y="240"/>
                    <a:pt x="120" y="240"/>
                  </a:cubicBezTo>
                  <a:close/>
                  <a:moveTo>
                    <a:pt x="9" y="72"/>
                  </a:moveTo>
                  <a:cubicBezTo>
                    <a:pt x="120" y="229"/>
                    <a:pt x="120" y="229"/>
                    <a:pt x="120" y="229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9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1248">
              <a:extLst>
                <a:ext uri="{FF2B5EF4-FFF2-40B4-BE49-F238E27FC236}">
                  <a16:creationId xmlns:a16="http://schemas.microsoft.com/office/drawing/2014/main" id="{0AFA2C00-B150-46AF-9E5F-81EE28F0F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3353" y="130016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1249">
              <a:extLst>
                <a:ext uri="{FF2B5EF4-FFF2-40B4-BE49-F238E27FC236}">
                  <a16:creationId xmlns:a16="http://schemas.microsoft.com/office/drawing/2014/main" id="{2229BDE4-C4F0-4B93-8E88-4F0A18B19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591" y="1081091"/>
              <a:ext cx="522288" cy="766763"/>
            </a:xfrm>
            <a:custGeom>
              <a:avLst/>
              <a:gdLst>
                <a:gd name="T0" fmla="*/ 82 w 164"/>
                <a:gd name="T1" fmla="*/ 241 h 241"/>
                <a:gd name="T2" fmla="*/ 78 w 164"/>
                <a:gd name="T3" fmla="*/ 238 h 241"/>
                <a:gd name="T4" fmla="*/ 1 w 164"/>
                <a:gd name="T5" fmla="*/ 6 h 241"/>
                <a:gd name="T6" fmla="*/ 3 w 164"/>
                <a:gd name="T7" fmla="*/ 1 h 241"/>
                <a:gd name="T8" fmla="*/ 8 w 164"/>
                <a:gd name="T9" fmla="*/ 4 h 241"/>
                <a:gd name="T10" fmla="*/ 82 w 164"/>
                <a:gd name="T11" fmla="*/ 224 h 241"/>
                <a:gd name="T12" fmla="*/ 156 w 164"/>
                <a:gd name="T13" fmla="*/ 4 h 241"/>
                <a:gd name="T14" fmla="*/ 161 w 164"/>
                <a:gd name="T15" fmla="*/ 1 h 241"/>
                <a:gd name="T16" fmla="*/ 163 w 164"/>
                <a:gd name="T17" fmla="*/ 6 h 241"/>
                <a:gd name="T18" fmla="*/ 86 w 164"/>
                <a:gd name="T19" fmla="*/ 238 h 241"/>
                <a:gd name="T20" fmla="*/ 82 w 164"/>
                <a:gd name="T21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41">
                  <a:moveTo>
                    <a:pt x="82" y="241"/>
                  </a:moveTo>
                  <a:cubicBezTo>
                    <a:pt x="80" y="241"/>
                    <a:pt x="79" y="240"/>
                    <a:pt x="78" y="23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2"/>
                    <a:pt x="158" y="0"/>
                    <a:pt x="161" y="1"/>
                  </a:cubicBezTo>
                  <a:cubicBezTo>
                    <a:pt x="163" y="2"/>
                    <a:pt x="164" y="4"/>
                    <a:pt x="163" y="6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5" y="240"/>
                    <a:pt x="84" y="241"/>
                    <a:pt x="8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1250">
              <a:extLst>
                <a:ext uri="{FF2B5EF4-FFF2-40B4-BE49-F238E27FC236}">
                  <a16:creationId xmlns:a16="http://schemas.microsoft.com/office/drawing/2014/main" id="{2495A432-EAD0-4DB2-8A65-DCA610367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8616" y="1084266"/>
              <a:ext cx="203200" cy="241300"/>
            </a:xfrm>
            <a:custGeom>
              <a:avLst/>
              <a:gdLst>
                <a:gd name="T0" fmla="*/ 4 w 64"/>
                <a:gd name="T1" fmla="*/ 76 h 76"/>
                <a:gd name="T2" fmla="*/ 2 w 64"/>
                <a:gd name="T3" fmla="*/ 75 h 76"/>
                <a:gd name="T4" fmla="*/ 1 w 64"/>
                <a:gd name="T5" fmla="*/ 69 h 76"/>
                <a:gd name="T6" fmla="*/ 56 w 64"/>
                <a:gd name="T7" fmla="*/ 1 h 76"/>
                <a:gd name="T8" fmla="*/ 62 w 64"/>
                <a:gd name="T9" fmla="*/ 1 h 76"/>
                <a:gd name="T10" fmla="*/ 62 w 64"/>
                <a:gd name="T11" fmla="*/ 7 h 76"/>
                <a:gd name="T12" fmla="*/ 7 w 64"/>
                <a:gd name="T13" fmla="*/ 75 h 76"/>
                <a:gd name="T14" fmla="*/ 4 w 64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76">
                  <a:moveTo>
                    <a:pt x="4" y="76"/>
                  </a:moveTo>
                  <a:cubicBezTo>
                    <a:pt x="3" y="76"/>
                    <a:pt x="3" y="76"/>
                    <a:pt x="2" y="75"/>
                  </a:cubicBezTo>
                  <a:cubicBezTo>
                    <a:pt x="0" y="74"/>
                    <a:pt x="0" y="71"/>
                    <a:pt x="1" y="69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60" y="0"/>
                    <a:pt x="62" y="1"/>
                  </a:cubicBezTo>
                  <a:cubicBezTo>
                    <a:pt x="63" y="2"/>
                    <a:pt x="64" y="5"/>
                    <a:pt x="62" y="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6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1251">
              <a:extLst>
                <a:ext uri="{FF2B5EF4-FFF2-40B4-BE49-F238E27FC236}">
                  <a16:creationId xmlns:a16="http://schemas.microsoft.com/office/drawing/2014/main" id="{5C4499CC-345C-4B86-9DC5-E808E7EE2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241" y="1081091"/>
              <a:ext cx="201613" cy="244475"/>
            </a:xfrm>
            <a:custGeom>
              <a:avLst/>
              <a:gdLst>
                <a:gd name="T0" fmla="*/ 59 w 63"/>
                <a:gd name="T1" fmla="*/ 77 h 77"/>
                <a:gd name="T2" fmla="*/ 56 w 63"/>
                <a:gd name="T3" fmla="*/ 76 h 77"/>
                <a:gd name="T4" fmla="*/ 1 w 63"/>
                <a:gd name="T5" fmla="*/ 8 h 77"/>
                <a:gd name="T6" fmla="*/ 1 w 63"/>
                <a:gd name="T7" fmla="*/ 2 h 77"/>
                <a:gd name="T8" fmla="*/ 7 w 63"/>
                <a:gd name="T9" fmla="*/ 2 h 77"/>
                <a:gd name="T10" fmla="*/ 62 w 63"/>
                <a:gd name="T11" fmla="*/ 70 h 77"/>
                <a:gd name="T12" fmla="*/ 61 w 63"/>
                <a:gd name="T13" fmla="*/ 76 h 77"/>
                <a:gd name="T14" fmla="*/ 59 w 63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7">
                  <a:moveTo>
                    <a:pt x="59" y="77"/>
                  </a:moveTo>
                  <a:cubicBezTo>
                    <a:pt x="57" y="77"/>
                    <a:pt x="56" y="76"/>
                    <a:pt x="56" y="7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6" y="1"/>
                    <a:pt x="7" y="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2"/>
                    <a:pt x="63" y="75"/>
                    <a:pt x="61" y="76"/>
                  </a:cubicBezTo>
                  <a:cubicBezTo>
                    <a:pt x="60" y="77"/>
                    <a:pt x="60" y="77"/>
                    <a:pt x="5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1171176-87AA-4BC9-9DD1-88060D7A2BFC}"/>
              </a:ext>
            </a:extLst>
          </p:cNvPr>
          <p:cNvGrpSpPr/>
          <p:nvPr/>
        </p:nvGrpSpPr>
        <p:grpSpPr>
          <a:xfrm>
            <a:off x="19147022" y="7983271"/>
            <a:ext cx="717201" cy="695509"/>
            <a:chOff x="5430930" y="8170886"/>
            <a:chExt cx="787403" cy="763589"/>
          </a:xfrm>
          <a:solidFill>
            <a:schemeClr val="tx1"/>
          </a:solidFill>
        </p:grpSpPr>
        <p:sp>
          <p:nvSpPr>
            <p:cNvPr id="55" name="Freeform 1476">
              <a:extLst>
                <a:ext uri="{FF2B5EF4-FFF2-40B4-BE49-F238E27FC236}">
                  <a16:creationId xmlns:a16="http://schemas.microsoft.com/office/drawing/2014/main" id="{43028908-28FC-4907-8309-E870F6485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0930" y="8170886"/>
              <a:ext cx="787403" cy="763589"/>
            </a:xfrm>
            <a:custGeom>
              <a:avLst/>
              <a:gdLst>
                <a:gd name="T0" fmla="*/ 105 w 247"/>
                <a:gd name="T1" fmla="*/ 240 h 240"/>
                <a:gd name="T2" fmla="*/ 104 w 247"/>
                <a:gd name="T3" fmla="*/ 240 h 240"/>
                <a:gd name="T4" fmla="*/ 101 w 247"/>
                <a:gd name="T5" fmla="*/ 237 h 240"/>
                <a:gd name="T6" fmla="*/ 86 w 247"/>
                <a:gd name="T7" fmla="*/ 192 h 240"/>
                <a:gd name="T8" fmla="*/ 48 w 247"/>
                <a:gd name="T9" fmla="*/ 154 h 240"/>
                <a:gd name="T10" fmla="*/ 3 w 247"/>
                <a:gd name="T11" fmla="*/ 139 h 240"/>
                <a:gd name="T12" fmla="*/ 0 w 247"/>
                <a:gd name="T13" fmla="*/ 136 h 240"/>
                <a:gd name="T14" fmla="*/ 2 w 247"/>
                <a:gd name="T15" fmla="*/ 132 h 240"/>
                <a:gd name="T16" fmla="*/ 33 w 247"/>
                <a:gd name="T17" fmla="*/ 109 h 240"/>
                <a:gd name="T18" fmla="*/ 35 w 247"/>
                <a:gd name="T19" fmla="*/ 108 h 240"/>
                <a:gd name="T20" fmla="*/ 71 w 247"/>
                <a:gd name="T21" fmla="*/ 108 h 240"/>
                <a:gd name="T22" fmla="*/ 72 w 247"/>
                <a:gd name="T23" fmla="*/ 107 h 240"/>
                <a:gd name="T24" fmla="*/ 131 w 247"/>
                <a:gd name="T25" fmla="*/ 19 h 240"/>
                <a:gd name="T26" fmla="*/ 206 w 247"/>
                <a:gd name="T27" fmla="*/ 0 h 240"/>
                <a:gd name="T28" fmla="*/ 235 w 247"/>
                <a:gd name="T29" fmla="*/ 1 h 240"/>
                <a:gd name="T30" fmla="*/ 239 w 247"/>
                <a:gd name="T31" fmla="*/ 5 h 240"/>
                <a:gd name="T32" fmla="*/ 221 w 247"/>
                <a:gd name="T33" fmla="*/ 109 h 240"/>
                <a:gd name="T34" fmla="*/ 133 w 247"/>
                <a:gd name="T35" fmla="*/ 168 h 240"/>
                <a:gd name="T36" fmla="*/ 132 w 247"/>
                <a:gd name="T37" fmla="*/ 169 h 240"/>
                <a:gd name="T38" fmla="*/ 132 w 247"/>
                <a:gd name="T39" fmla="*/ 205 h 240"/>
                <a:gd name="T40" fmla="*/ 131 w 247"/>
                <a:gd name="T41" fmla="*/ 207 h 240"/>
                <a:gd name="T42" fmla="*/ 108 w 247"/>
                <a:gd name="T43" fmla="*/ 238 h 240"/>
                <a:gd name="T44" fmla="*/ 105 w 247"/>
                <a:gd name="T45" fmla="*/ 240 h 240"/>
                <a:gd name="T46" fmla="*/ 12 w 247"/>
                <a:gd name="T47" fmla="*/ 134 h 240"/>
                <a:gd name="T48" fmla="*/ 52 w 247"/>
                <a:gd name="T49" fmla="*/ 147 h 240"/>
                <a:gd name="T50" fmla="*/ 53 w 247"/>
                <a:gd name="T51" fmla="*/ 148 h 240"/>
                <a:gd name="T52" fmla="*/ 92 w 247"/>
                <a:gd name="T53" fmla="*/ 187 h 240"/>
                <a:gd name="T54" fmla="*/ 93 w 247"/>
                <a:gd name="T55" fmla="*/ 188 h 240"/>
                <a:gd name="T56" fmla="*/ 106 w 247"/>
                <a:gd name="T57" fmla="*/ 228 h 240"/>
                <a:gd name="T58" fmla="*/ 124 w 247"/>
                <a:gd name="T59" fmla="*/ 204 h 240"/>
                <a:gd name="T60" fmla="*/ 124 w 247"/>
                <a:gd name="T61" fmla="*/ 166 h 240"/>
                <a:gd name="T62" fmla="*/ 126 w 247"/>
                <a:gd name="T63" fmla="*/ 163 h 240"/>
                <a:gd name="T64" fmla="*/ 129 w 247"/>
                <a:gd name="T65" fmla="*/ 161 h 240"/>
                <a:gd name="T66" fmla="*/ 216 w 247"/>
                <a:gd name="T67" fmla="*/ 103 h 240"/>
                <a:gd name="T68" fmla="*/ 231 w 247"/>
                <a:gd name="T69" fmla="*/ 9 h 240"/>
                <a:gd name="T70" fmla="*/ 206 w 247"/>
                <a:gd name="T71" fmla="*/ 8 h 240"/>
                <a:gd name="T72" fmla="*/ 137 w 247"/>
                <a:gd name="T73" fmla="*/ 24 h 240"/>
                <a:gd name="T74" fmla="*/ 79 w 247"/>
                <a:gd name="T75" fmla="*/ 111 h 240"/>
                <a:gd name="T76" fmla="*/ 77 w 247"/>
                <a:gd name="T77" fmla="*/ 114 h 240"/>
                <a:gd name="T78" fmla="*/ 74 w 247"/>
                <a:gd name="T79" fmla="*/ 116 h 240"/>
                <a:gd name="T80" fmla="*/ 36 w 247"/>
                <a:gd name="T81" fmla="*/ 116 h 240"/>
                <a:gd name="T82" fmla="*/ 12 w 247"/>
                <a:gd name="T83" fmla="*/ 13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40">
                  <a:moveTo>
                    <a:pt x="105" y="240"/>
                  </a:moveTo>
                  <a:cubicBezTo>
                    <a:pt x="104" y="240"/>
                    <a:pt x="104" y="240"/>
                    <a:pt x="104" y="240"/>
                  </a:cubicBezTo>
                  <a:cubicBezTo>
                    <a:pt x="102" y="240"/>
                    <a:pt x="101" y="239"/>
                    <a:pt x="101" y="237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" y="139"/>
                    <a:pt x="0" y="138"/>
                    <a:pt x="0" y="136"/>
                  </a:cubicBezTo>
                  <a:cubicBezTo>
                    <a:pt x="0" y="135"/>
                    <a:pt x="0" y="133"/>
                    <a:pt x="2" y="132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4" y="108"/>
                    <a:pt x="35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86" y="78"/>
                    <a:pt x="99" y="50"/>
                    <a:pt x="131" y="19"/>
                  </a:cubicBezTo>
                  <a:cubicBezTo>
                    <a:pt x="146" y="3"/>
                    <a:pt x="180" y="0"/>
                    <a:pt x="206" y="0"/>
                  </a:cubicBezTo>
                  <a:cubicBezTo>
                    <a:pt x="222" y="0"/>
                    <a:pt x="235" y="1"/>
                    <a:pt x="235" y="1"/>
                  </a:cubicBezTo>
                  <a:cubicBezTo>
                    <a:pt x="237" y="2"/>
                    <a:pt x="238" y="3"/>
                    <a:pt x="239" y="5"/>
                  </a:cubicBezTo>
                  <a:cubicBezTo>
                    <a:pt x="239" y="8"/>
                    <a:pt x="247" y="84"/>
                    <a:pt x="221" y="109"/>
                  </a:cubicBezTo>
                  <a:cubicBezTo>
                    <a:pt x="190" y="141"/>
                    <a:pt x="162" y="154"/>
                    <a:pt x="133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206"/>
                    <a:pt x="132" y="207"/>
                    <a:pt x="131" y="207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107" y="239"/>
                    <a:pt x="106" y="240"/>
                    <a:pt x="105" y="240"/>
                  </a:cubicBezTo>
                  <a:close/>
                  <a:moveTo>
                    <a:pt x="12" y="134"/>
                  </a:move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3" y="148"/>
                    <a:pt x="53" y="148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87"/>
                    <a:pt x="93" y="188"/>
                    <a:pt x="93" y="188"/>
                  </a:cubicBezTo>
                  <a:cubicBezTo>
                    <a:pt x="106" y="228"/>
                    <a:pt x="106" y="228"/>
                    <a:pt x="106" y="228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4" y="165"/>
                    <a:pt x="125" y="163"/>
                    <a:pt x="126" y="163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58" y="147"/>
                    <a:pt x="185" y="134"/>
                    <a:pt x="216" y="103"/>
                  </a:cubicBezTo>
                  <a:cubicBezTo>
                    <a:pt x="236" y="84"/>
                    <a:pt x="232" y="24"/>
                    <a:pt x="231" y="9"/>
                  </a:cubicBezTo>
                  <a:cubicBezTo>
                    <a:pt x="226" y="9"/>
                    <a:pt x="217" y="8"/>
                    <a:pt x="206" y="8"/>
                  </a:cubicBezTo>
                  <a:cubicBezTo>
                    <a:pt x="171" y="8"/>
                    <a:pt x="147" y="14"/>
                    <a:pt x="137" y="24"/>
                  </a:cubicBezTo>
                  <a:cubicBezTo>
                    <a:pt x="106" y="55"/>
                    <a:pt x="93" y="82"/>
                    <a:pt x="79" y="111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7" y="115"/>
                    <a:pt x="75" y="116"/>
                    <a:pt x="74" y="116"/>
                  </a:cubicBezTo>
                  <a:cubicBezTo>
                    <a:pt x="36" y="116"/>
                    <a:pt x="36" y="116"/>
                    <a:pt x="36" y="116"/>
                  </a:cubicBezTo>
                  <a:lnTo>
                    <a:pt x="1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1477">
              <a:extLst>
                <a:ext uri="{FF2B5EF4-FFF2-40B4-BE49-F238E27FC236}">
                  <a16:creationId xmlns:a16="http://schemas.microsoft.com/office/drawing/2014/main" id="{D6C2CBD1-1526-4BC1-8B28-7EE9A4FE8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930" y="8731275"/>
              <a:ext cx="204788" cy="203200"/>
            </a:xfrm>
            <a:custGeom>
              <a:avLst/>
              <a:gdLst>
                <a:gd name="T0" fmla="*/ 5 w 64"/>
                <a:gd name="T1" fmla="*/ 64 h 64"/>
                <a:gd name="T2" fmla="*/ 4 w 64"/>
                <a:gd name="T3" fmla="*/ 64 h 64"/>
                <a:gd name="T4" fmla="*/ 1 w 64"/>
                <a:gd name="T5" fmla="*/ 63 h 64"/>
                <a:gd name="T6" fmla="*/ 0 w 64"/>
                <a:gd name="T7" fmla="*/ 60 h 64"/>
                <a:gd name="T8" fmla="*/ 12 w 64"/>
                <a:gd name="T9" fmla="*/ 16 h 64"/>
                <a:gd name="T10" fmla="*/ 43 w 64"/>
                <a:gd name="T11" fmla="*/ 0 h 64"/>
                <a:gd name="T12" fmla="*/ 48 w 64"/>
                <a:gd name="T13" fmla="*/ 3 h 64"/>
                <a:gd name="T14" fmla="*/ 45 w 64"/>
                <a:gd name="T15" fmla="*/ 8 h 64"/>
                <a:gd name="T16" fmla="*/ 18 w 64"/>
                <a:gd name="T17" fmla="*/ 21 h 64"/>
                <a:gd name="T18" fmla="*/ 8 w 64"/>
                <a:gd name="T19" fmla="*/ 56 h 64"/>
                <a:gd name="T20" fmla="*/ 45 w 64"/>
                <a:gd name="T21" fmla="*/ 48 h 64"/>
                <a:gd name="T22" fmla="*/ 56 w 64"/>
                <a:gd name="T23" fmla="*/ 19 h 64"/>
                <a:gd name="T24" fmla="*/ 61 w 64"/>
                <a:gd name="T25" fmla="*/ 16 h 64"/>
                <a:gd name="T26" fmla="*/ 64 w 64"/>
                <a:gd name="T27" fmla="*/ 21 h 64"/>
                <a:gd name="T28" fmla="*/ 51 w 64"/>
                <a:gd name="T29" fmla="*/ 54 h 64"/>
                <a:gd name="T30" fmla="*/ 5 w 64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4">
                  <a:moveTo>
                    <a:pt x="5" y="64"/>
                  </a:moveTo>
                  <a:cubicBezTo>
                    <a:pt x="5" y="64"/>
                    <a:pt x="4" y="64"/>
                    <a:pt x="4" y="64"/>
                  </a:cubicBezTo>
                  <a:cubicBezTo>
                    <a:pt x="3" y="64"/>
                    <a:pt x="2" y="64"/>
                    <a:pt x="1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56"/>
                    <a:pt x="2" y="26"/>
                    <a:pt x="12" y="16"/>
                  </a:cubicBezTo>
                  <a:cubicBezTo>
                    <a:pt x="22" y="6"/>
                    <a:pt x="42" y="0"/>
                    <a:pt x="43" y="0"/>
                  </a:cubicBezTo>
                  <a:cubicBezTo>
                    <a:pt x="45" y="0"/>
                    <a:pt x="47" y="1"/>
                    <a:pt x="48" y="3"/>
                  </a:cubicBezTo>
                  <a:cubicBezTo>
                    <a:pt x="48" y="5"/>
                    <a:pt x="47" y="7"/>
                    <a:pt x="45" y="8"/>
                  </a:cubicBezTo>
                  <a:cubicBezTo>
                    <a:pt x="45" y="8"/>
                    <a:pt x="26" y="13"/>
                    <a:pt x="18" y="21"/>
                  </a:cubicBezTo>
                  <a:cubicBezTo>
                    <a:pt x="12" y="26"/>
                    <a:pt x="9" y="44"/>
                    <a:pt x="8" y="56"/>
                  </a:cubicBezTo>
                  <a:cubicBezTo>
                    <a:pt x="21" y="56"/>
                    <a:pt x="40" y="54"/>
                    <a:pt x="45" y="48"/>
                  </a:cubicBezTo>
                  <a:cubicBezTo>
                    <a:pt x="52" y="42"/>
                    <a:pt x="55" y="25"/>
                    <a:pt x="56" y="19"/>
                  </a:cubicBezTo>
                  <a:cubicBezTo>
                    <a:pt x="56" y="17"/>
                    <a:pt x="58" y="16"/>
                    <a:pt x="61" y="16"/>
                  </a:cubicBezTo>
                  <a:cubicBezTo>
                    <a:pt x="63" y="16"/>
                    <a:pt x="64" y="18"/>
                    <a:pt x="64" y="21"/>
                  </a:cubicBezTo>
                  <a:cubicBezTo>
                    <a:pt x="64" y="22"/>
                    <a:pt x="61" y="44"/>
                    <a:pt x="51" y="54"/>
                  </a:cubicBezTo>
                  <a:cubicBezTo>
                    <a:pt x="41" y="63"/>
                    <a:pt x="13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1478">
              <a:extLst>
                <a:ext uri="{FF2B5EF4-FFF2-40B4-BE49-F238E27FC236}">
                  <a16:creationId xmlns:a16="http://schemas.microsoft.com/office/drawing/2014/main" id="{4CD4CB00-2A00-4B86-897F-4BE9F6BF10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7019" y="8310586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4189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黑暗中的人&#10;&#10;中度可信度描述已自动生成">
            <a:extLst>
              <a:ext uri="{FF2B5EF4-FFF2-40B4-BE49-F238E27FC236}">
                <a16:creationId xmlns:a16="http://schemas.microsoft.com/office/drawing/2014/main" id="{5DB31D4F-E5A3-4D5C-9E1B-9C489172C7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B8BC67A-9129-4782-96B6-3A3E7F6DB1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SANTORIO</a:t>
            </a:r>
            <a:r>
              <a:rPr lang="en-US" i="1" dirty="0" err="1">
                <a:solidFill>
                  <a:schemeClr val="bg1"/>
                </a:solidFill>
                <a:latin typeface="Cormorant Garamond" panose="00000500000000000000" pitchFamily="2" charset="0"/>
                <a:ea typeface="Shippori Mincho" panose="00000500000000000000" pitchFamily="2" charset="-128"/>
              </a:rPr>
              <a:t>.Studio</a:t>
            </a:r>
            <a:endParaRPr lang="en-ID" i="1" dirty="0">
              <a:solidFill>
                <a:schemeClr val="bg1"/>
              </a:solidFill>
              <a:latin typeface="Cormorant Garamond" panose="00000500000000000000" pitchFamily="2" charset="0"/>
              <a:ea typeface="Shippori Mincho" panose="00000500000000000000" pitchFamily="2" charset="-128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35F2C8E-1853-4C60-9238-7C085E380D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Cormorant Garamond" panose="00000500000000000000" pitchFamily="2" charset="0"/>
              </a:rPr>
              <a:t>LIVE IN THE LEADING — </a:t>
            </a:r>
            <a:r>
              <a:rPr lang="en-US" sz="12000" i="1" dirty="0">
                <a:solidFill>
                  <a:schemeClr val="bg1"/>
                </a:solidFill>
                <a:latin typeface="Cormorant Garamond" panose="00000500000000000000" pitchFamily="2" charset="0"/>
              </a:rPr>
              <a:t>The Spaces In Between The Rules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F83374F-E73C-49F3-9D20-A9576ADEA5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TAKE YOUR TIME</a:t>
            </a:r>
            <a:endParaRPr lang="en-ID" sz="2000" dirty="0">
              <a:solidFill>
                <a:schemeClr val="bg1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52B44FD-ACEF-4C3E-8F1E-E8A3081D54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en-ID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58F8383-C31D-4E07-92E6-3E5A653AE5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en-ID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F71E10-483E-41B9-884A-4FD7FA79DA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2021</a:t>
            </a:r>
            <a:endParaRPr lang="en-ID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8CEB8FE-326C-4CDB-B5E0-F08766E7DA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en-ID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9C7E815-36C2-4AD3-B1D5-5F5C8BCEE5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en-ID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A0194F4-C209-48D2-93FC-724333F0D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A3145D-904E-4D82-9599-F90F94A8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DCBEBB8-D5EE-4845-8989-E6377923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8</a:t>
            </a:fld>
            <a:endParaRPr lang="en-ID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7E4476F-8AB4-4963-81B0-784108D63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MILESTONE</a:t>
            </a:r>
            <a:endParaRPr lang="en-ID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35D4B7A-FFDC-4E82-9518-9EC07D6A7C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You’ll </a:t>
            </a:r>
            <a:r>
              <a:rPr lang="en-US" dirty="0" err="1"/>
              <a:t>Kunderstand</a:t>
            </a:r>
            <a:r>
              <a:rPr lang="en-US" dirty="0"/>
              <a:t> How We Build Our Glorious Story</a:t>
            </a:r>
            <a:endParaRPr lang="en-ID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4103A7E-5DCA-4257-8E6E-AEA97D6909B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co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nsec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endParaRPr lang="en-ID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A2B8915-D069-496B-AE55-384C7ED687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co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nsec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endParaRPr lang="en-ID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CA4B14B4-89F7-48A1-962E-CD60602CDD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co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nsec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endParaRPr lang="en-ID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EDF19B7-7E7D-4B22-B49C-90DAE967903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co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nsec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endParaRPr lang="en-ID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51C63F3-02EA-4CEE-BE8A-AB02FD01BFB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co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nsec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tetur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Fusce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ID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malesuada</a:t>
            </a:r>
            <a:endParaRPr lang="en-ID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F142DF3-7C2C-4862-87F1-50C2E06DCD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0" dirty="0" err="1">
                <a:solidFill>
                  <a:srgbClr val="D6C1BE"/>
                </a:solidFill>
                <a:latin typeface="Cormorant Garamond" panose="00000500000000000000" pitchFamily="2" charset="0"/>
              </a:rPr>
              <a:t>SANTORIO</a:t>
            </a:r>
            <a:r>
              <a:rPr lang="en-US" sz="24000" i="1" dirty="0" err="1">
                <a:solidFill>
                  <a:srgbClr val="D6C1BE"/>
                </a:solidFill>
                <a:latin typeface="Cormorant Garamond" panose="00000500000000000000" pitchFamily="2" charset="0"/>
              </a:rPr>
              <a:t>.std</a:t>
            </a:r>
            <a:endParaRPr lang="en-ID" sz="24000" i="1" dirty="0">
              <a:solidFill>
                <a:srgbClr val="D6C1BE"/>
              </a:solidFill>
              <a:latin typeface="Cormorant Garamond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395BC8-0CEC-4A2E-8966-EC2B3A4BD564}"/>
              </a:ext>
            </a:extLst>
          </p:cNvPr>
          <p:cNvSpPr/>
          <p:nvPr/>
        </p:nvSpPr>
        <p:spPr>
          <a:xfrm>
            <a:off x="17730245" y="9718449"/>
            <a:ext cx="6656931" cy="2900588"/>
          </a:xfrm>
          <a:prstGeom prst="rect">
            <a:avLst/>
          </a:prstGeom>
          <a:solidFill>
            <a:srgbClr val="493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46448-7027-4ED8-9E89-53E866A2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SANTORIO</a:t>
            </a:r>
            <a:endParaRPr kumimoji="0" lang="en-ID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8143-494D-4472-96A3-6A30F6E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www.santoriostd.co</a:t>
            </a:r>
            <a:endParaRPr lang="en-ID" sz="2000" dirty="0"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BBDAB-0648-49A5-9C64-496831156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Page . </a:t>
            </a:r>
            <a:fld id="{38D8F144-2FE5-4931-A4BF-1EBD32EB2931}" type="slidenum">
              <a:rPr lang="en-ID" smtClean="0"/>
              <a:pPr/>
              <a:t>9</a:t>
            </a:fld>
            <a:endParaRPr lang="en-ID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4D8EC8C-AC0C-4739-934A-E20C29C197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E5DCD8"/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Visit our web — www.santorio.id</a:t>
            </a:r>
            <a:endParaRPr lang="en-ID" sz="2000" dirty="0">
              <a:solidFill>
                <a:srgbClr val="E5DCD8"/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DD00B1-A8B4-46BA-93A1-175E5FC9BD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Visual Concept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morant Garamond" panose="00000500000000000000" pitchFamily="2" charset="0"/>
                <a:ea typeface="+mn-ea"/>
                <a:cs typeface="+mn-cs"/>
              </a:rPr>
              <a:t>THAT NEVER GOES OUT OF STYLE.</a:t>
            </a:r>
            <a:endParaRPr kumimoji="0" lang="en-ID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morant Garamond" panose="00000500000000000000" pitchFamily="2" charset="0"/>
              <a:ea typeface="+mn-ea"/>
              <a:cs typeface="+mn-cs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1AA2F75-F02C-4AB4-8F63-59E3DF30C7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adi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piscing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lorem et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elemen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tum cursus, dolor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ornare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odio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anrope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Manrope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7A141C9A-C039-4F1B-A691-D606E88F3E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1C2262B7-E486-417C-BF5B-1E35517722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45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ANTORIO">
      <a:majorFont>
        <a:latin typeface="Cormorant Garamond"/>
        <a:ea typeface=""/>
        <a:cs typeface=""/>
      </a:majorFont>
      <a:minorFont>
        <a:latin typeface="Manrop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1585</TotalTime>
  <Words>1568</Words>
  <Application>Microsoft Office PowerPoint</Application>
  <PresentationFormat>自定义</PresentationFormat>
  <Paragraphs>275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Wingdings</vt:lpstr>
      <vt:lpstr>Shippori Mincho</vt:lpstr>
      <vt:lpstr>Manrope</vt:lpstr>
      <vt:lpstr>Calibri</vt:lpstr>
      <vt:lpstr>Cormorant Garamond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Bondan Prakoso</dc:creator>
  <cp:lastModifiedBy>Administrator</cp:lastModifiedBy>
  <cp:revision>120</cp:revision>
  <dcterms:created xsi:type="dcterms:W3CDTF">2021-03-02T06:12:15Z</dcterms:created>
  <dcterms:modified xsi:type="dcterms:W3CDTF">2021-04-25T08:53:51Z</dcterms:modified>
</cp:coreProperties>
</file>